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6" r:id="rId2"/>
    <p:sldId id="293" r:id="rId3"/>
    <p:sldId id="294" r:id="rId4"/>
    <p:sldId id="302" r:id="rId5"/>
    <p:sldId id="296" r:id="rId6"/>
    <p:sldId id="295" r:id="rId7"/>
    <p:sldId id="297" r:id="rId8"/>
    <p:sldId id="298" r:id="rId9"/>
    <p:sldId id="299" r:id="rId10"/>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C2DA01-34C6-49CA-98E5-1DDD83613560}" v="20" dt="2023-12-11T16:21:09.972"/>
  </p1510:revLst>
</p1510:revInfo>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6" autoAdjust="0"/>
    <p:restoredTop sz="94660"/>
  </p:normalViewPr>
  <p:slideViewPr>
    <p:cSldViewPr snapToGrid="0" showGuides="1">
      <p:cViewPr varScale="1">
        <p:scale>
          <a:sx n="79" d="100"/>
          <a:sy n="79" d="100"/>
        </p:scale>
        <p:origin x="773"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iara Durighetto" userId="83ac61bb1846d44e" providerId="LiveId" clId="{0F73EA7A-E603-4B3A-B2F7-E6043B68C385}"/>
    <pc:docChg chg="undo custSel addSld delSld modSld">
      <pc:chgData name="Chiara Durighetto" userId="83ac61bb1846d44e" providerId="LiveId" clId="{0F73EA7A-E603-4B3A-B2F7-E6043B68C385}" dt="2023-12-10T14:33:56.619" v="276" actId="20577"/>
      <pc:docMkLst>
        <pc:docMk/>
      </pc:docMkLst>
      <pc:sldChg chg="add del">
        <pc:chgData name="Chiara Durighetto" userId="83ac61bb1846d44e" providerId="LiveId" clId="{0F73EA7A-E603-4B3A-B2F7-E6043B68C385}" dt="2023-12-10T14:32:39.375" v="24" actId="47"/>
        <pc:sldMkLst>
          <pc:docMk/>
          <pc:sldMk cId="66999267" sldId="256"/>
        </pc:sldMkLst>
      </pc:sldChg>
      <pc:sldChg chg="del">
        <pc:chgData name="Chiara Durighetto" userId="83ac61bb1846d44e" providerId="LiveId" clId="{0F73EA7A-E603-4B3A-B2F7-E6043B68C385}" dt="2023-12-10T14:32:25.775" v="0" actId="47"/>
        <pc:sldMkLst>
          <pc:docMk/>
          <pc:sldMk cId="2479433774" sldId="257"/>
        </pc:sldMkLst>
      </pc:sldChg>
      <pc:sldChg chg="del">
        <pc:chgData name="Chiara Durighetto" userId="83ac61bb1846d44e" providerId="LiveId" clId="{0F73EA7A-E603-4B3A-B2F7-E6043B68C385}" dt="2023-12-10T14:32:26.508" v="1" actId="47"/>
        <pc:sldMkLst>
          <pc:docMk/>
          <pc:sldMk cId="3870896529" sldId="258"/>
        </pc:sldMkLst>
      </pc:sldChg>
      <pc:sldChg chg="del">
        <pc:chgData name="Chiara Durighetto" userId="83ac61bb1846d44e" providerId="LiveId" clId="{0F73EA7A-E603-4B3A-B2F7-E6043B68C385}" dt="2023-12-10T14:32:35.933" v="12" actId="47"/>
        <pc:sldMkLst>
          <pc:docMk/>
          <pc:sldMk cId="331181934" sldId="259"/>
        </pc:sldMkLst>
      </pc:sldChg>
      <pc:sldChg chg="del">
        <pc:chgData name="Chiara Durighetto" userId="83ac61bb1846d44e" providerId="LiveId" clId="{0F73EA7A-E603-4B3A-B2F7-E6043B68C385}" dt="2023-12-10T14:32:36.204" v="13" actId="47"/>
        <pc:sldMkLst>
          <pc:docMk/>
          <pc:sldMk cId="1616522255" sldId="260"/>
        </pc:sldMkLst>
      </pc:sldChg>
      <pc:sldChg chg="del">
        <pc:chgData name="Chiara Durighetto" userId="83ac61bb1846d44e" providerId="LiveId" clId="{0F73EA7A-E603-4B3A-B2F7-E6043B68C385}" dt="2023-12-10T14:32:36.439" v="14" actId="47"/>
        <pc:sldMkLst>
          <pc:docMk/>
          <pc:sldMk cId="338787381" sldId="261"/>
        </pc:sldMkLst>
      </pc:sldChg>
      <pc:sldChg chg="del">
        <pc:chgData name="Chiara Durighetto" userId="83ac61bb1846d44e" providerId="LiveId" clId="{0F73EA7A-E603-4B3A-B2F7-E6043B68C385}" dt="2023-12-10T14:32:36.635" v="15" actId="47"/>
        <pc:sldMkLst>
          <pc:docMk/>
          <pc:sldMk cId="479567893" sldId="262"/>
        </pc:sldMkLst>
      </pc:sldChg>
      <pc:sldChg chg="del">
        <pc:chgData name="Chiara Durighetto" userId="83ac61bb1846d44e" providerId="LiveId" clId="{0F73EA7A-E603-4B3A-B2F7-E6043B68C385}" dt="2023-12-10T14:32:36.719" v="16" actId="47"/>
        <pc:sldMkLst>
          <pc:docMk/>
          <pc:sldMk cId="1947620703" sldId="263"/>
        </pc:sldMkLst>
      </pc:sldChg>
      <pc:sldChg chg="del">
        <pc:chgData name="Chiara Durighetto" userId="83ac61bb1846d44e" providerId="LiveId" clId="{0F73EA7A-E603-4B3A-B2F7-E6043B68C385}" dt="2023-12-10T14:32:36.872" v="17" actId="47"/>
        <pc:sldMkLst>
          <pc:docMk/>
          <pc:sldMk cId="1485459350" sldId="264"/>
        </pc:sldMkLst>
      </pc:sldChg>
      <pc:sldChg chg="del">
        <pc:chgData name="Chiara Durighetto" userId="83ac61bb1846d44e" providerId="LiveId" clId="{0F73EA7A-E603-4B3A-B2F7-E6043B68C385}" dt="2023-12-10T14:32:37.036" v="18" actId="47"/>
        <pc:sldMkLst>
          <pc:docMk/>
          <pc:sldMk cId="2564070196" sldId="265"/>
        </pc:sldMkLst>
      </pc:sldChg>
      <pc:sldChg chg="del">
        <pc:chgData name="Chiara Durighetto" userId="83ac61bb1846d44e" providerId="LiveId" clId="{0F73EA7A-E603-4B3A-B2F7-E6043B68C385}" dt="2023-12-10T14:32:37.379" v="20" actId="47"/>
        <pc:sldMkLst>
          <pc:docMk/>
          <pc:sldMk cId="1314360640" sldId="266"/>
        </pc:sldMkLst>
      </pc:sldChg>
      <pc:sldChg chg="del">
        <pc:chgData name="Chiara Durighetto" userId="83ac61bb1846d44e" providerId="LiveId" clId="{0F73EA7A-E603-4B3A-B2F7-E6043B68C385}" dt="2023-12-10T14:32:37.306" v="19" actId="47"/>
        <pc:sldMkLst>
          <pc:docMk/>
          <pc:sldMk cId="1028822926" sldId="267"/>
        </pc:sldMkLst>
      </pc:sldChg>
      <pc:sldChg chg="modSp add del mod">
        <pc:chgData name="Chiara Durighetto" userId="83ac61bb1846d44e" providerId="LiveId" clId="{0F73EA7A-E603-4B3A-B2F7-E6043B68C385}" dt="2023-12-10T14:33:56.619" v="276" actId="20577"/>
        <pc:sldMkLst>
          <pc:docMk/>
          <pc:sldMk cId="1681236127" sldId="292"/>
        </pc:sldMkLst>
        <pc:spChg chg="mod">
          <ac:chgData name="Chiara Durighetto" userId="83ac61bb1846d44e" providerId="LiveId" clId="{0F73EA7A-E603-4B3A-B2F7-E6043B68C385}" dt="2023-12-10T14:33:56.619" v="276" actId="20577"/>
          <ac:spMkLst>
            <pc:docMk/>
            <pc:sldMk cId="1681236127" sldId="292"/>
            <ac:spMk id="6" creationId="{2645A1B7-8B88-4D90-983D-BAA2E9AAFFD3}"/>
          </ac:spMkLst>
        </pc:spChg>
      </pc:sldChg>
      <pc:sldChg chg="del">
        <pc:chgData name="Chiara Durighetto" userId="83ac61bb1846d44e" providerId="LiveId" clId="{0F73EA7A-E603-4B3A-B2F7-E6043B68C385}" dt="2023-12-10T14:32:27.356" v="2" actId="47"/>
        <pc:sldMkLst>
          <pc:docMk/>
          <pc:sldMk cId="1803765032" sldId="293"/>
        </pc:sldMkLst>
      </pc:sldChg>
      <pc:sldChg chg="del">
        <pc:chgData name="Chiara Durighetto" userId="83ac61bb1846d44e" providerId="LiveId" clId="{0F73EA7A-E603-4B3A-B2F7-E6043B68C385}" dt="2023-12-10T14:32:28.186" v="3" actId="47"/>
        <pc:sldMkLst>
          <pc:docMk/>
          <pc:sldMk cId="2635635440" sldId="294"/>
        </pc:sldMkLst>
      </pc:sldChg>
      <pc:sldChg chg="del">
        <pc:chgData name="Chiara Durighetto" userId="83ac61bb1846d44e" providerId="LiveId" clId="{0F73EA7A-E603-4B3A-B2F7-E6043B68C385}" dt="2023-12-10T14:32:29.918" v="4" actId="47"/>
        <pc:sldMkLst>
          <pc:docMk/>
          <pc:sldMk cId="1140587226" sldId="295"/>
        </pc:sldMkLst>
      </pc:sldChg>
      <pc:sldChg chg="del">
        <pc:chgData name="Chiara Durighetto" userId="83ac61bb1846d44e" providerId="LiveId" clId="{0F73EA7A-E603-4B3A-B2F7-E6043B68C385}" dt="2023-12-10T14:32:32.094" v="6" actId="47"/>
        <pc:sldMkLst>
          <pc:docMk/>
          <pc:sldMk cId="734937663" sldId="296"/>
        </pc:sldMkLst>
      </pc:sldChg>
      <pc:sldChg chg="del">
        <pc:chgData name="Chiara Durighetto" userId="83ac61bb1846d44e" providerId="LiveId" clId="{0F73EA7A-E603-4B3A-B2F7-E6043B68C385}" dt="2023-12-10T14:32:30.933" v="5" actId="47"/>
        <pc:sldMkLst>
          <pc:docMk/>
          <pc:sldMk cId="1528208260" sldId="297"/>
        </pc:sldMkLst>
      </pc:sldChg>
      <pc:sldChg chg="del">
        <pc:chgData name="Chiara Durighetto" userId="83ac61bb1846d44e" providerId="LiveId" clId="{0F73EA7A-E603-4B3A-B2F7-E6043B68C385}" dt="2023-12-10T14:32:32.900" v="7" actId="47"/>
        <pc:sldMkLst>
          <pc:docMk/>
          <pc:sldMk cId="1484834311" sldId="298"/>
        </pc:sldMkLst>
      </pc:sldChg>
      <pc:sldChg chg="del">
        <pc:chgData name="Chiara Durighetto" userId="83ac61bb1846d44e" providerId="LiveId" clId="{0F73EA7A-E603-4B3A-B2F7-E6043B68C385}" dt="2023-12-10T14:32:34.067" v="8" actId="47"/>
        <pc:sldMkLst>
          <pc:docMk/>
          <pc:sldMk cId="3479756452" sldId="299"/>
        </pc:sldMkLst>
      </pc:sldChg>
      <pc:sldChg chg="del">
        <pc:chgData name="Chiara Durighetto" userId="83ac61bb1846d44e" providerId="LiveId" clId="{0F73EA7A-E603-4B3A-B2F7-E6043B68C385}" dt="2023-12-10T14:32:34.708" v="9" actId="47"/>
        <pc:sldMkLst>
          <pc:docMk/>
          <pc:sldMk cId="215701241" sldId="300"/>
        </pc:sldMkLst>
      </pc:sldChg>
      <pc:sldChg chg="del">
        <pc:chgData name="Chiara Durighetto" userId="83ac61bb1846d44e" providerId="LiveId" clId="{0F73EA7A-E603-4B3A-B2F7-E6043B68C385}" dt="2023-12-10T14:32:35.358" v="10" actId="47"/>
        <pc:sldMkLst>
          <pc:docMk/>
          <pc:sldMk cId="2926747200" sldId="301"/>
        </pc:sldMkLst>
      </pc:sldChg>
      <pc:sldChg chg="del">
        <pc:chgData name="Chiara Durighetto" userId="83ac61bb1846d44e" providerId="LiveId" clId="{0F73EA7A-E603-4B3A-B2F7-E6043B68C385}" dt="2023-12-10T14:32:35.623" v="11" actId="47"/>
        <pc:sldMkLst>
          <pc:docMk/>
          <pc:sldMk cId="2422481402" sldId="302"/>
        </pc:sldMkLst>
      </pc:sldChg>
      <pc:sldChg chg="del">
        <pc:chgData name="Chiara Durighetto" userId="83ac61bb1846d44e" providerId="LiveId" clId="{0F73EA7A-E603-4B3A-B2F7-E6043B68C385}" dt="2023-12-10T14:32:37.722" v="21" actId="47"/>
        <pc:sldMkLst>
          <pc:docMk/>
          <pc:sldMk cId="1418378628" sldId="316"/>
        </pc:sldMkLst>
      </pc:sldChg>
      <pc:sldMasterChg chg="addSldLayout delSldLayout">
        <pc:chgData name="Chiara Durighetto" userId="83ac61bb1846d44e" providerId="LiveId" clId="{0F73EA7A-E603-4B3A-B2F7-E6043B68C385}" dt="2023-12-10T14:32:40.278" v="25" actId="47"/>
        <pc:sldMasterMkLst>
          <pc:docMk/>
          <pc:sldMasterMk cId="1693662793" sldId="2147483648"/>
        </pc:sldMasterMkLst>
        <pc:sldLayoutChg chg="add del">
          <pc:chgData name="Chiara Durighetto" userId="83ac61bb1846d44e" providerId="LiveId" clId="{0F73EA7A-E603-4B3A-B2F7-E6043B68C385}" dt="2023-12-10T14:32:40.278" v="25" actId="47"/>
          <pc:sldLayoutMkLst>
            <pc:docMk/>
            <pc:sldMasterMk cId="1693662793" sldId="2147483648"/>
            <pc:sldLayoutMk cId="3387061563" sldId="2147483660"/>
          </pc:sldLayoutMkLst>
        </pc:sldLayoutChg>
        <pc:sldLayoutChg chg="del">
          <pc:chgData name="Chiara Durighetto" userId="83ac61bb1846d44e" providerId="LiveId" clId="{0F73EA7A-E603-4B3A-B2F7-E6043B68C385}" dt="2023-12-10T14:32:37.722" v="21" actId="47"/>
          <pc:sldLayoutMkLst>
            <pc:docMk/>
            <pc:sldMasterMk cId="1693662793" sldId="2147483648"/>
            <pc:sldLayoutMk cId="702918127" sldId="2147483661"/>
          </pc:sldLayoutMkLst>
        </pc:sldLayoutChg>
      </pc:sldMasterChg>
    </pc:docChg>
  </pc:docChgLst>
  <pc:docChgLst>
    <pc:chgData name="Chiara Durighetto" userId="83ac61bb1846d44e" providerId="LiveId" clId="{C4618BCC-501E-49A5-8EF3-4BA19BD7F781}"/>
    <pc:docChg chg="custSel modSld">
      <pc:chgData name="Chiara Durighetto" userId="83ac61bb1846d44e" providerId="LiveId" clId="{C4618BCC-501E-49A5-8EF3-4BA19BD7F781}" dt="2023-12-10T14:47:11.273" v="263" actId="27636"/>
      <pc:docMkLst>
        <pc:docMk/>
      </pc:docMkLst>
      <pc:sldChg chg="modSp mod">
        <pc:chgData name="Chiara Durighetto" userId="83ac61bb1846d44e" providerId="LiveId" clId="{C4618BCC-501E-49A5-8EF3-4BA19BD7F781}" dt="2023-12-10T14:47:11.273" v="263" actId="27636"/>
        <pc:sldMkLst>
          <pc:docMk/>
          <pc:sldMk cId="1681236127" sldId="292"/>
        </pc:sldMkLst>
        <pc:spChg chg="mod">
          <ac:chgData name="Chiara Durighetto" userId="83ac61bb1846d44e" providerId="LiveId" clId="{C4618BCC-501E-49A5-8EF3-4BA19BD7F781}" dt="2023-12-10T14:47:11.273" v="263" actId="27636"/>
          <ac:spMkLst>
            <pc:docMk/>
            <pc:sldMk cId="1681236127" sldId="292"/>
            <ac:spMk id="6" creationId="{2645A1B7-8B88-4D90-983D-BAA2E9AAFFD3}"/>
          </ac:spMkLst>
        </pc:spChg>
      </pc:sldChg>
    </pc:docChg>
  </pc:docChgLst>
  <pc:docChgLst>
    <pc:chgData name="Chiara Durighetto" userId="83ac61bb1846d44e" providerId="LiveId" clId="{36C2DA01-34C6-49CA-98E5-1DDD83613560}"/>
    <pc:docChg chg="undo custSel addSld delSld modSld">
      <pc:chgData name="Chiara Durighetto" userId="83ac61bb1846d44e" providerId="LiveId" clId="{36C2DA01-34C6-49CA-98E5-1DDD83613560}" dt="2023-12-11T16:21:49.813" v="109" actId="680"/>
      <pc:docMkLst>
        <pc:docMk/>
      </pc:docMkLst>
      <pc:sldChg chg="modSp mod">
        <pc:chgData name="Chiara Durighetto" userId="83ac61bb1846d44e" providerId="LiveId" clId="{36C2DA01-34C6-49CA-98E5-1DDD83613560}" dt="2023-12-11T16:19:33.443" v="84" actId="6549"/>
        <pc:sldMkLst>
          <pc:docMk/>
          <pc:sldMk cId="66999267" sldId="256"/>
        </pc:sldMkLst>
        <pc:spChg chg="mod">
          <ac:chgData name="Chiara Durighetto" userId="83ac61bb1846d44e" providerId="LiveId" clId="{36C2DA01-34C6-49CA-98E5-1DDD83613560}" dt="2023-12-11T16:19:33.443" v="84" actId="6549"/>
          <ac:spMkLst>
            <pc:docMk/>
            <pc:sldMk cId="66999267" sldId="256"/>
            <ac:spMk id="3" creationId="{D83C233A-E6CB-7142-B2AC-9B2C5169BDDD}"/>
          </ac:spMkLst>
        </pc:spChg>
      </pc:sldChg>
      <pc:sldChg chg="addSp delSp modSp mod setBg">
        <pc:chgData name="Chiara Durighetto" userId="83ac61bb1846d44e" providerId="LiveId" clId="{36C2DA01-34C6-49CA-98E5-1DDD83613560}" dt="2023-12-11T16:19:29.404" v="82" actId="26606"/>
        <pc:sldMkLst>
          <pc:docMk/>
          <pc:sldMk cId="1681236127" sldId="292"/>
        </pc:sldMkLst>
        <pc:spChg chg="add del">
          <ac:chgData name="Chiara Durighetto" userId="83ac61bb1846d44e" providerId="LiveId" clId="{36C2DA01-34C6-49CA-98E5-1DDD83613560}" dt="2023-12-11T16:18:12.199" v="61" actId="26606"/>
          <ac:spMkLst>
            <pc:docMk/>
            <pc:sldMk cId="1681236127" sldId="292"/>
            <ac:spMk id="2" creationId="{0C51A2A3-1C75-B8C5-8A2C-A2BE3626D512}"/>
          </ac:spMkLst>
        </pc:spChg>
        <pc:spChg chg="add del">
          <ac:chgData name="Chiara Durighetto" userId="83ac61bb1846d44e" providerId="LiveId" clId="{36C2DA01-34C6-49CA-98E5-1DDD83613560}" dt="2023-12-11T16:18:22.929" v="70" actId="26606"/>
          <ac:spMkLst>
            <pc:docMk/>
            <pc:sldMk cId="1681236127" sldId="292"/>
            <ac:spMk id="2" creationId="{52CCEEAD-C78A-587A-90B7-F4B012580463}"/>
          </ac:spMkLst>
        </pc:spChg>
        <pc:spChg chg="add del">
          <ac:chgData name="Chiara Durighetto" userId="83ac61bb1846d44e" providerId="LiveId" clId="{36C2DA01-34C6-49CA-98E5-1DDD83613560}" dt="2023-12-11T16:18:19.180" v="67" actId="26606"/>
          <ac:spMkLst>
            <pc:docMk/>
            <pc:sldMk cId="1681236127" sldId="292"/>
            <ac:spMk id="2" creationId="{682FD2AB-CB54-6FD2-01A8-F687E66E7641}"/>
          </ac:spMkLst>
        </pc:spChg>
        <pc:spChg chg="add del mod replId">
          <ac:chgData name="Chiara Durighetto" userId="83ac61bb1846d44e" providerId="LiveId" clId="{36C2DA01-34C6-49CA-98E5-1DDD83613560}" dt="2023-12-11T16:19:29.404" v="82" actId="26606"/>
          <ac:spMkLst>
            <pc:docMk/>
            <pc:sldMk cId="1681236127" sldId="292"/>
            <ac:spMk id="2" creationId="{9CB1D87D-E475-451A-B36C-E4A4F63609C1}"/>
          </ac:spMkLst>
        </pc:spChg>
        <pc:spChg chg="add del">
          <ac:chgData name="Chiara Durighetto" userId="83ac61bb1846d44e" providerId="LiveId" clId="{36C2DA01-34C6-49CA-98E5-1DDD83613560}" dt="2023-12-11T16:19:29.404" v="82" actId="26606"/>
          <ac:spMkLst>
            <pc:docMk/>
            <pc:sldMk cId="1681236127" sldId="292"/>
            <ac:spMk id="2" creationId="{AFC5BE71-238B-EB20-B66D-145C5B2FADE1}"/>
          </ac:spMkLst>
        </pc:spChg>
        <pc:spChg chg="add del">
          <ac:chgData name="Chiara Durighetto" userId="83ac61bb1846d44e" providerId="LiveId" clId="{36C2DA01-34C6-49CA-98E5-1DDD83613560}" dt="2023-12-11T16:18:35.040" v="73" actId="26606"/>
          <ac:spMkLst>
            <pc:docMk/>
            <pc:sldMk cId="1681236127" sldId="292"/>
            <ac:spMk id="2" creationId="{C94DE0C3-7FC5-96D2-8067-726FB000A602}"/>
          </ac:spMkLst>
        </pc:spChg>
        <pc:spChg chg="add del">
          <ac:chgData name="Chiara Durighetto" userId="83ac61bb1846d44e" providerId="LiveId" clId="{36C2DA01-34C6-49CA-98E5-1DDD83613560}" dt="2023-12-11T16:18:15.870" v="64" actId="26606"/>
          <ac:spMkLst>
            <pc:docMk/>
            <pc:sldMk cId="1681236127" sldId="292"/>
            <ac:spMk id="2" creationId="{FBE143F9-DAC3-11DF-2739-A4125C81F60A}"/>
          </ac:spMkLst>
        </pc:spChg>
        <pc:spChg chg="add del">
          <ac:chgData name="Chiara Durighetto" userId="83ac61bb1846d44e" providerId="LiveId" clId="{36C2DA01-34C6-49CA-98E5-1DDD83613560}" dt="2023-12-11T16:18:08.241" v="58" actId="26606"/>
          <ac:spMkLst>
            <pc:docMk/>
            <pc:sldMk cId="1681236127" sldId="292"/>
            <ac:spMk id="2" creationId="{FF8CC0F9-3067-FDD1-D2EE-574CCF4A4CE4}"/>
          </ac:spMkLst>
        </pc:spChg>
        <pc:spChg chg="del mod">
          <ac:chgData name="Chiara Durighetto" userId="83ac61bb1846d44e" providerId="LiveId" clId="{36C2DA01-34C6-49CA-98E5-1DDD83613560}" dt="2023-12-11T16:15:56.909" v="44" actId="478"/>
          <ac:spMkLst>
            <pc:docMk/>
            <pc:sldMk cId="1681236127" sldId="292"/>
            <ac:spMk id="3" creationId="{D56BE522-961D-4737-9715-127DB8A86EB2}"/>
          </ac:spMkLst>
        </pc:spChg>
        <pc:spChg chg="add del mod replId">
          <ac:chgData name="Chiara Durighetto" userId="83ac61bb1846d44e" providerId="LiveId" clId="{36C2DA01-34C6-49CA-98E5-1DDD83613560}" dt="2023-12-11T16:19:29.404" v="82" actId="26606"/>
          <ac:spMkLst>
            <pc:docMk/>
            <pc:sldMk cId="1681236127" sldId="292"/>
            <ac:spMk id="4" creationId="{1DAF16E1-87DB-4920-A90B-23E1C72DDC7F}"/>
          </ac:spMkLst>
        </pc:spChg>
        <pc:spChg chg="add del">
          <ac:chgData name="Chiara Durighetto" userId="83ac61bb1846d44e" providerId="LiveId" clId="{36C2DA01-34C6-49CA-98E5-1DDD83613560}" dt="2023-12-11T16:18:08.241" v="58" actId="26606"/>
          <ac:spMkLst>
            <pc:docMk/>
            <pc:sldMk cId="1681236127" sldId="292"/>
            <ac:spMk id="4" creationId="{28294FD7-FF0A-BA04-095F-5B6ED61AAB4B}"/>
          </ac:spMkLst>
        </pc:spChg>
        <pc:spChg chg="add del">
          <ac:chgData name="Chiara Durighetto" userId="83ac61bb1846d44e" providerId="LiveId" clId="{36C2DA01-34C6-49CA-98E5-1DDD83613560}" dt="2023-12-11T16:18:22.929" v="70" actId="26606"/>
          <ac:spMkLst>
            <pc:docMk/>
            <pc:sldMk cId="1681236127" sldId="292"/>
            <ac:spMk id="4" creationId="{43FCCA4A-C068-F7B3-F36D-211DCCDFA42B}"/>
          </ac:spMkLst>
        </pc:spChg>
        <pc:spChg chg="add del">
          <ac:chgData name="Chiara Durighetto" userId="83ac61bb1846d44e" providerId="LiveId" clId="{36C2DA01-34C6-49CA-98E5-1DDD83613560}" dt="2023-12-11T16:18:12.199" v="61" actId="26606"/>
          <ac:spMkLst>
            <pc:docMk/>
            <pc:sldMk cId="1681236127" sldId="292"/>
            <ac:spMk id="4" creationId="{6225BF71-D024-36D6-52CA-31749A7DEEC1}"/>
          </ac:spMkLst>
        </pc:spChg>
        <pc:spChg chg="add del">
          <ac:chgData name="Chiara Durighetto" userId="83ac61bb1846d44e" providerId="LiveId" clId="{36C2DA01-34C6-49CA-98E5-1DDD83613560}" dt="2023-12-11T16:19:29.404" v="82" actId="26606"/>
          <ac:spMkLst>
            <pc:docMk/>
            <pc:sldMk cId="1681236127" sldId="292"/>
            <ac:spMk id="4" creationId="{6A1EC148-B39B-C23B-36E6-50E0E93824CF}"/>
          </ac:spMkLst>
        </pc:spChg>
        <pc:spChg chg="add del">
          <ac:chgData name="Chiara Durighetto" userId="83ac61bb1846d44e" providerId="LiveId" clId="{36C2DA01-34C6-49CA-98E5-1DDD83613560}" dt="2023-12-11T16:18:35.040" v="73" actId="26606"/>
          <ac:spMkLst>
            <pc:docMk/>
            <pc:sldMk cId="1681236127" sldId="292"/>
            <ac:spMk id="4" creationId="{BA180A3F-DAAB-EE84-2599-753B6C63FC26}"/>
          </ac:spMkLst>
        </pc:spChg>
        <pc:spChg chg="add del">
          <ac:chgData name="Chiara Durighetto" userId="83ac61bb1846d44e" providerId="LiveId" clId="{36C2DA01-34C6-49CA-98E5-1DDD83613560}" dt="2023-12-11T16:18:19.180" v="67" actId="26606"/>
          <ac:spMkLst>
            <pc:docMk/>
            <pc:sldMk cId="1681236127" sldId="292"/>
            <ac:spMk id="4" creationId="{D9CF6C07-130A-4E78-D550-5BB669908A1F}"/>
          </ac:spMkLst>
        </pc:spChg>
        <pc:spChg chg="add del">
          <ac:chgData name="Chiara Durighetto" userId="83ac61bb1846d44e" providerId="LiveId" clId="{36C2DA01-34C6-49CA-98E5-1DDD83613560}" dt="2023-12-11T16:18:15.870" v="64" actId="26606"/>
          <ac:spMkLst>
            <pc:docMk/>
            <pc:sldMk cId="1681236127" sldId="292"/>
            <ac:spMk id="4" creationId="{FCED7F91-1894-B21D-176C-372AAA6E2A43}"/>
          </ac:spMkLst>
        </pc:spChg>
        <pc:spChg chg="del mod">
          <ac:chgData name="Chiara Durighetto" userId="83ac61bb1846d44e" providerId="LiveId" clId="{36C2DA01-34C6-49CA-98E5-1DDD83613560}" dt="2023-12-11T16:12:42.906" v="36" actId="478"/>
          <ac:spMkLst>
            <pc:docMk/>
            <pc:sldMk cId="1681236127" sldId="292"/>
            <ac:spMk id="6" creationId="{2645A1B7-8B88-4D90-983D-BAA2E9AAFFD3}"/>
          </ac:spMkLst>
        </pc:spChg>
        <pc:spChg chg="add del mod">
          <ac:chgData name="Chiara Durighetto" userId="83ac61bb1846d44e" providerId="LiveId" clId="{36C2DA01-34C6-49CA-98E5-1DDD83613560}" dt="2023-12-11T15:58:07.491" v="2" actId="478"/>
          <ac:spMkLst>
            <pc:docMk/>
            <pc:sldMk cId="1681236127" sldId="292"/>
            <ac:spMk id="7" creationId="{F93B1E82-20CF-E571-F4DF-BE5B4E76B1DB}"/>
          </ac:spMkLst>
        </pc:spChg>
        <pc:spChg chg="add del">
          <ac:chgData name="Chiara Durighetto" userId="83ac61bb1846d44e" providerId="LiveId" clId="{36C2DA01-34C6-49CA-98E5-1DDD83613560}" dt="2023-12-11T16:18:04.023" v="55" actId="26606"/>
          <ac:spMkLst>
            <pc:docMk/>
            <pc:sldMk cId="1681236127" sldId="292"/>
            <ac:spMk id="1031" creationId="{25B97239-2685-48C8-8104-1D4E4E383D82}"/>
          </ac:spMkLst>
        </pc:spChg>
        <pc:spChg chg="add del">
          <ac:chgData name="Chiara Durighetto" userId="83ac61bb1846d44e" providerId="LiveId" clId="{36C2DA01-34C6-49CA-98E5-1DDD83613560}" dt="2023-12-11T16:18:35.040" v="73" actId="26606"/>
          <ac:spMkLst>
            <pc:docMk/>
            <pc:sldMk cId="1681236127" sldId="292"/>
            <ac:spMk id="1033" creationId="{E72D8D1B-59F6-4FF3-8547-9BBB6129F2FA}"/>
          </ac:spMkLst>
        </pc:spChg>
        <pc:spChg chg="add del">
          <ac:chgData name="Chiara Durighetto" userId="83ac61bb1846d44e" providerId="LiveId" clId="{36C2DA01-34C6-49CA-98E5-1DDD83613560}" dt="2023-12-11T16:18:35.040" v="73" actId="26606"/>
          <ac:spMkLst>
            <pc:docMk/>
            <pc:sldMk cId="1681236127" sldId="292"/>
            <ac:spMk id="1039" creationId="{14044C96-7CFD-44DB-A579-D77B0D37C681}"/>
          </ac:spMkLst>
        </pc:spChg>
        <pc:spChg chg="add del">
          <ac:chgData name="Chiara Durighetto" userId="83ac61bb1846d44e" providerId="LiveId" clId="{36C2DA01-34C6-49CA-98E5-1DDD83613560}" dt="2023-12-11T16:18:12.199" v="61" actId="26606"/>
          <ac:spMkLst>
            <pc:docMk/>
            <pc:sldMk cId="1681236127" sldId="292"/>
            <ac:spMk id="1044" creationId="{BF494AE6-A88C-448B-B1B7-80259E6F4FE0}"/>
          </ac:spMkLst>
        </pc:spChg>
        <pc:spChg chg="add del">
          <ac:chgData name="Chiara Durighetto" userId="83ac61bb1846d44e" providerId="LiveId" clId="{36C2DA01-34C6-49CA-98E5-1DDD83613560}" dt="2023-12-11T16:18:15.870" v="64" actId="26606"/>
          <ac:spMkLst>
            <pc:docMk/>
            <pc:sldMk cId="1681236127" sldId="292"/>
            <ac:spMk id="1051" creationId="{25B97239-2685-48C8-8104-1D4E4E383D82}"/>
          </ac:spMkLst>
        </pc:spChg>
        <pc:spChg chg="add del">
          <ac:chgData name="Chiara Durighetto" userId="83ac61bb1846d44e" providerId="LiveId" clId="{36C2DA01-34C6-49CA-98E5-1DDD83613560}" dt="2023-12-11T16:18:19.180" v="67" actId="26606"/>
          <ac:spMkLst>
            <pc:docMk/>
            <pc:sldMk cId="1681236127" sldId="292"/>
            <ac:spMk id="1058" creationId="{6C2997EE-0889-44C3-AC0D-18F26AC9AAAB}"/>
          </ac:spMkLst>
        </pc:spChg>
        <pc:spChg chg="add del">
          <ac:chgData name="Chiara Durighetto" userId="83ac61bb1846d44e" providerId="LiveId" clId="{36C2DA01-34C6-49CA-98E5-1DDD83613560}" dt="2023-12-11T16:18:22.929" v="70" actId="26606"/>
          <ac:spMkLst>
            <pc:docMk/>
            <pc:sldMk cId="1681236127" sldId="292"/>
            <ac:spMk id="1065" creationId="{6742736B-1326-450B-9240-348937388E6A}"/>
          </ac:spMkLst>
        </pc:spChg>
        <pc:spChg chg="add del">
          <ac:chgData name="Chiara Durighetto" userId="83ac61bb1846d44e" providerId="LiveId" clId="{36C2DA01-34C6-49CA-98E5-1DDD83613560}" dt="2023-12-11T16:18:35.040" v="73" actId="26606"/>
          <ac:spMkLst>
            <pc:docMk/>
            <pc:sldMk cId="1681236127" sldId="292"/>
            <ac:spMk id="1072" creationId="{E1750109-3B91-4506-B997-0CD8E35A1488}"/>
          </ac:spMkLst>
        </pc:spChg>
        <pc:spChg chg="add del">
          <ac:chgData name="Chiara Durighetto" userId="83ac61bb1846d44e" providerId="LiveId" clId="{36C2DA01-34C6-49CA-98E5-1DDD83613560}" dt="2023-12-11T16:18:35.040" v="73" actId="26606"/>
          <ac:spMkLst>
            <pc:docMk/>
            <pc:sldMk cId="1681236127" sldId="292"/>
            <ac:spMk id="1074" creationId="{8FC8C21F-9484-4A71-ABFA-6C10682FAC3E}"/>
          </ac:spMkLst>
        </pc:spChg>
        <pc:spChg chg="add del">
          <ac:chgData name="Chiara Durighetto" userId="83ac61bb1846d44e" providerId="LiveId" clId="{36C2DA01-34C6-49CA-98E5-1DDD83613560}" dt="2023-12-11T16:18:35.040" v="73" actId="26606"/>
          <ac:spMkLst>
            <pc:docMk/>
            <pc:sldMk cId="1681236127" sldId="292"/>
            <ac:spMk id="1075" creationId="{2C444748-5A8D-4B53-89FE-42B455DFA2D1}"/>
          </ac:spMkLst>
        </pc:spChg>
        <pc:graphicFrameChg chg="add del mod modGraphic">
          <ac:chgData name="Chiara Durighetto" userId="83ac61bb1846d44e" providerId="LiveId" clId="{36C2DA01-34C6-49CA-98E5-1DDD83613560}" dt="2023-12-11T16:15:19.691" v="41"/>
          <ac:graphicFrameMkLst>
            <pc:docMk/>
            <pc:sldMk cId="1681236127" sldId="292"/>
            <ac:graphicFrameMk id="12" creationId="{B8DD417B-DB20-A0D9-AB19-D95DE7CE079B}"/>
          </ac:graphicFrameMkLst>
        </pc:graphicFrameChg>
        <pc:picChg chg="add del">
          <ac:chgData name="Chiara Durighetto" userId="83ac61bb1846d44e" providerId="LiveId" clId="{36C2DA01-34C6-49CA-98E5-1DDD83613560}" dt="2023-12-11T16:18:12.199" v="61" actId="26606"/>
          <ac:picMkLst>
            <pc:docMk/>
            <pc:sldMk cId="1681236127" sldId="292"/>
            <ac:picMk id="9" creationId="{0337C4F3-F6DF-A270-9065-BB2A10D0FD47}"/>
          </ac:picMkLst>
        </pc:picChg>
        <pc:picChg chg="add del">
          <ac:chgData name="Chiara Durighetto" userId="83ac61bb1846d44e" providerId="LiveId" clId="{36C2DA01-34C6-49CA-98E5-1DDD83613560}" dt="2023-12-11T16:19:29.404" v="82" actId="26606"/>
          <ac:picMkLst>
            <pc:docMk/>
            <pc:sldMk cId="1681236127" sldId="292"/>
            <ac:picMk id="9" creationId="{0BB60CCD-E5C7-9163-3979-C79D60A55C65}"/>
          </ac:picMkLst>
        </pc:picChg>
        <pc:picChg chg="add del mod replId">
          <ac:chgData name="Chiara Durighetto" userId="83ac61bb1846d44e" providerId="LiveId" clId="{36C2DA01-34C6-49CA-98E5-1DDD83613560}" dt="2023-12-11T16:19:29.404" v="82" actId="26606"/>
          <ac:picMkLst>
            <pc:docMk/>
            <pc:sldMk cId="1681236127" sldId="292"/>
            <ac:picMk id="9" creationId="{1ADDA4DC-7430-9E55-D15B-6DC26A1540FD}"/>
          </ac:picMkLst>
        </pc:picChg>
        <pc:picChg chg="add del">
          <ac:chgData name="Chiara Durighetto" userId="83ac61bb1846d44e" providerId="LiveId" clId="{36C2DA01-34C6-49CA-98E5-1DDD83613560}" dt="2023-12-11T16:18:35.040" v="73" actId="26606"/>
          <ac:picMkLst>
            <pc:docMk/>
            <pc:sldMk cId="1681236127" sldId="292"/>
            <ac:picMk id="9" creationId="{2E6A4B25-3A46-CADA-1FF7-B8039C94F788}"/>
          </ac:picMkLst>
        </pc:picChg>
        <pc:picChg chg="add del">
          <ac:chgData name="Chiara Durighetto" userId="83ac61bb1846d44e" providerId="LiveId" clId="{36C2DA01-34C6-49CA-98E5-1DDD83613560}" dt="2023-12-11T16:18:08.241" v="58" actId="26606"/>
          <ac:picMkLst>
            <pc:docMk/>
            <pc:sldMk cId="1681236127" sldId="292"/>
            <ac:picMk id="9" creationId="{991BE526-E61A-CC23-626E-6CA8DCDB6439}"/>
          </ac:picMkLst>
        </pc:picChg>
        <pc:picChg chg="add del">
          <ac:chgData name="Chiara Durighetto" userId="83ac61bb1846d44e" providerId="LiveId" clId="{36C2DA01-34C6-49CA-98E5-1DDD83613560}" dt="2023-12-11T16:18:15.870" v="64" actId="26606"/>
          <ac:picMkLst>
            <pc:docMk/>
            <pc:sldMk cId="1681236127" sldId="292"/>
            <ac:picMk id="9" creationId="{A817EFBB-61A4-275B-36B2-70DC89F5CC26}"/>
          </ac:picMkLst>
        </pc:picChg>
        <pc:picChg chg="add del">
          <ac:chgData name="Chiara Durighetto" userId="83ac61bb1846d44e" providerId="LiveId" clId="{36C2DA01-34C6-49CA-98E5-1DDD83613560}" dt="2023-12-11T16:18:22.929" v="70" actId="26606"/>
          <ac:picMkLst>
            <pc:docMk/>
            <pc:sldMk cId="1681236127" sldId="292"/>
            <ac:picMk id="9" creationId="{B0FA910D-E018-49FA-0934-8B2D5284BD02}"/>
          </ac:picMkLst>
        </pc:picChg>
        <pc:picChg chg="add del">
          <ac:chgData name="Chiara Durighetto" userId="83ac61bb1846d44e" providerId="LiveId" clId="{36C2DA01-34C6-49CA-98E5-1DDD83613560}" dt="2023-12-11T16:18:19.180" v="67" actId="26606"/>
          <ac:picMkLst>
            <pc:docMk/>
            <pc:sldMk cId="1681236127" sldId="292"/>
            <ac:picMk id="9" creationId="{D1CC2BE8-D654-88BC-1011-FD3EF6A58849}"/>
          </ac:picMkLst>
        </pc:picChg>
        <pc:picChg chg="add del">
          <ac:chgData name="Chiara Durighetto" userId="83ac61bb1846d44e" providerId="LiveId" clId="{36C2DA01-34C6-49CA-98E5-1DDD83613560}" dt="2023-12-11T16:19:29.404" v="82" actId="26606"/>
          <ac:picMkLst>
            <pc:docMk/>
            <pc:sldMk cId="1681236127" sldId="292"/>
            <ac:picMk id="11" creationId="{0C54A292-2874-E551-538B-CA0C14C44E39}"/>
          </ac:picMkLst>
        </pc:picChg>
        <pc:picChg chg="add del">
          <ac:chgData name="Chiara Durighetto" userId="83ac61bb1846d44e" providerId="LiveId" clId="{36C2DA01-34C6-49CA-98E5-1DDD83613560}" dt="2023-12-11T16:18:22.929" v="70" actId="26606"/>
          <ac:picMkLst>
            <pc:docMk/>
            <pc:sldMk cId="1681236127" sldId="292"/>
            <ac:picMk id="11" creationId="{3DC4483D-B9A7-6B5B-D4C3-E256B9ADB777}"/>
          </ac:picMkLst>
        </pc:picChg>
        <pc:picChg chg="add del mod replId">
          <ac:chgData name="Chiara Durighetto" userId="83ac61bb1846d44e" providerId="LiveId" clId="{36C2DA01-34C6-49CA-98E5-1DDD83613560}" dt="2023-12-11T16:19:29.404" v="82" actId="26606"/>
          <ac:picMkLst>
            <pc:docMk/>
            <pc:sldMk cId="1681236127" sldId="292"/>
            <ac:picMk id="11" creationId="{726982B5-793F-C14F-6D0E-3B7B71A0D603}"/>
          </ac:picMkLst>
        </pc:picChg>
        <pc:picChg chg="add del">
          <ac:chgData name="Chiara Durighetto" userId="83ac61bb1846d44e" providerId="LiveId" clId="{36C2DA01-34C6-49CA-98E5-1DDD83613560}" dt="2023-12-11T16:18:19.180" v="67" actId="26606"/>
          <ac:picMkLst>
            <pc:docMk/>
            <pc:sldMk cId="1681236127" sldId="292"/>
            <ac:picMk id="11" creationId="{8D8842E5-B7F1-1596-912C-1909CF462492}"/>
          </ac:picMkLst>
        </pc:picChg>
        <pc:picChg chg="add del">
          <ac:chgData name="Chiara Durighetto" userId="83ac61bb1846d44e" providerId="LiveId" clId="{36C2DA01-34C6-49CA-98E5-1DDD83613560}" dt="2023-12-11T16:18:12.199" v="61" actId="26606"/>
          <ac:picMkLst>
            <pc:docMk/>
            <pc:sldMk cId="1681236127" sldId="292"/>
            <ac:picMk id="11" creationId="{A523FDE9-C7FE-621A-B463-59BADE238EEF}"/>
          </ac:picMkLst>
        </pc:picChg>
        <pc:picChg chg="add del">
          <ac:chgData name="Chiara Durighetto" userId="83ac61bb1846d44e" providerId="LiveId" clId="{36C2DA01-34C6-49CA-98E5-1DDD83613560}" dt="2023-12-11T16:18:08.241" v="58" actId="26606"/>
          <ac:picMkLst>
            <pc:docMk/>
            <pc:sldMk cId="1681236127" sldId="292"/>
            <ac:picMk id="11" creationId="{B5CCFAAD-131A-9014-AD59-483D01918A65}"/>
          </ac:picMkLst>
        </pc:picChg>
        <pc:picChg chg="add del">
          <ac:chgData name="Chiara Durighetto" userId="83ac61bb1846d44e" providerId="LiveId" clId="{36C2DA01-34C6-49CA-98E5-1DDD83613560}" dt="2023-12-11T16:18:35.040" v="73" actId="26606"/>
          <ac:picMkLst>
            <pc:docMk/>
            <pc:sldMk cId="1681236127" sldId="292"/>
            <ac:picMk id="11" creationId="{D3220EC0-D3AC-9EDF-4B03-14EFD5D69519}"/>
          </ac:picMkLst>
        </pc:picChg>
        <pc:picChg chg="add del">
          <ac:chgData name="Chiara Durighetto" userId="83ac61bb1846d44e" providerId="LiveId" clId="{36C2DA01-34C6-49CA-98E5-1DDD83613560}" dt="2023-12-11T16:18:15.870" v="64" actId="26606"/>
          <ac:picMkLst>
            <pc:docMk/>
            <pc:sldMk cId="1681236127" sldId="292"/>
            <ac:picMk id="11" creationId="{EE7240F6-252B-8ECB-0281-30B1B6A27133}"/>
          </ac:picMkLst>
        </pc:picChg>
        <pc:picChg chg="add del mod">
          <ac:chgData name="Chiara Durighetto" userId="83ac61bb1846d44e" providerId="LiveId" clId="{36C2DA01-34C6-49CA-98E5-1DDD83613560}" dt="2023-12-11T16:17:52.935" v="52"/>
          <ac:picMkLst>
            <pc:docMk/>
            <pc:sldMk cId="1681236127" sldId="292"/>
            <ac:picMk id="13" creationId="{C5A3863A-0D7B-20D9-DD11-6FECBE8B48D4}"/>
          </ac:picMkLst>
        </pc:picChg>
        <pc:picChg chg="del">
          <ac:chgData name="Chiara Durighetto" userId="83ac61bb1846d44e" providerId="LiveId" clId="{36C2DA01-34C6-49CA-98E5-1DDD83613560}" dt="2023-12-11T15:58:06.395" v="1" actId="478"/>
          <ac:picMkLst>
            <pc:docMk/>
            <pc:sldMk cId="1681236127" sldId="292"/>
            <ac:picMk id="14" creationId="{2DD80BD6-4966-4B27-A63C-89B71D8967E8}"/>
          </ac:picMkLst>
        </pc:picChg>
        <pc:picChg chg="add del mod replId">
          <ac:chgData name="Chiara Durighetto" userId="83ac61bb1846d44e" providerId="LiveId" clId="{36C2DA01-34C6-49CA-98E5-1DDD83613560}" dt="2023-12-11T16:19:29.404" v="82" actId="26606"/>
          <ac:picMkLst>
            <pc:docMk/>
            <pc:sldMk cId="1681236127" sldId="292"/>
            <ac:picMk id="1026" creationId="{40CA500B-4D53-9AEB-B1DD-37D9B41FD805}"/>
          </ac:picMkLst>
        </pc:picChg>
        <pc:picChg chg="add del">
          <ac:chgData name="Chiara Durighetto" userId="83ac61bb1846d44e" providerId="LiveId" clId="{36C2DA01-34C6-49CA-98E5-1DDD83613560}" dt="2023-12-11T16:18:22.929" v="70" actId="26606"/>
          <ac:picMkLst>
            <pc:docMk/>
            <pc:sldMk cId="1681236127" sldId="292"/>
            <ac:picMk id="1026" creationId="{60EEC9CC-B4C2-C62C-AA2B-514BF40FC164}"/>
          </ac:picMkLst>
        </pc:picChg>
        <pc:picChg chg="add del">
          <ac:chgData name="Chiara Durighetto" userId="83ac61bb1846d44e" providerId="LiveId" clId="{36C2DA01-34C6-49CA-98E5-1DDD83613560}" dt="2023-12-11T16:18:15.870" v="64" actId="26606"/>
          <ac:picMkLst>
            <pc:docMk/>
            <pc:sldMk cId="1681236127" sldId="292"/>
            <ac:picMk id="1026" creationId="{7226054C-70CF-7976-7564-DB2C97D464A9}"/>
          </ac:picMkLst>
        </pc:picChg>
        <pc:picChg chg="add del">
          <ac:chgData name="Chiara Durighetto" userId="83ac61bb1846d44e" providerId="LiveId" clId="{36C2DA01-34C6-49CA-98E5-1DDD83613560}" dt="2023-12-11T16:18:12.199" v="61" actId="26606"/>
          <ac:picMkLst>
            <pc:docMk/>
            <pc:sldMk cId="1681236127" sldId="292"/>
            <ac:picMk id="1026" creationId="{894136A7-B1E8-9BD3-F2BA-40129FC2F56A}"/>
          </ac:picMkLst>
        </pc:picChg>
        <pc:picChg chg="add del">
          <ac:chgData name="Chiara Durighetto" userId="83ac61bb1846d44e" providerId="LiveId" clId="{36C2DA01-34C6-49CA-98E5-1DDD83613560}" dt="2023-12-11T16:18:35.040" v="73" actId="26606"/>
          <ac:picMkLst>
            <pc:docMk/>
            <pc:sldMk cId="1681236127" sldId="292"/>
            <ac:picMk id="1026" creationId="{B090201B-2E46-73A9-A9D9-3B1E3433CF5F}"/>
          </ac:picMkLst>
        </pc:picChg>
        <pc:picChg chg="add del">
          <ac:chgData name="Chiara Durighetto" userId="83ac61bb1846d44e" providerId="LiveId" clId="{36C2DA01-34C6-49CA-98E5-1DDD83613560}" dt="2023-12-11T16:18:08.241" v="58" actId="26606"/>
          <ac:picMkLst>
            <pc:docMk/>
            <pc:sldMk cId="1681236127" sldId="292"/>
            <ac:picMk id="1026" creationId="{BFAEE93A-4F05-1BD0-A035-DCC3FC730DBB}"/>
          </ac:picMkLst>
        </pc:picChg>
        <pc:picChg chg="add del">
          <ac:chgData name="Chiara Durighetto" userId="83ac61bb1846d44e" providerId="LiveId" clId="{36C2DA01-34C6-49CA-98E5-1DDD83613560}" dt="2023-12-11T16:19:29.404" v="82" actId="26606"/>
          <ac:picMkLst>
            <pc:docMk/>
            <pc:sldMk cId="1681236127" sldId="292"/>
            <ac:picMk id="1026" creationId="{E778C68A-1CD5-6BFC-2C83-B878B7A838EC}"/>
          </ac:picMkLst>
        </pc:picChg>
        <pc:picChg chg="add del">
          <ac:chgData name="Chiara Durighetto" userId="83ac61bb1846d44e" providerId="LiveId" clId="{36C2DA01-34C6-49CA-98E5-1DDD83613560}" dt="2023-12-11T16:18:19.180" v="67" actId="26606"/>
          <ac:picMkLst>
            <pc:docMk/>
            <pc:sldMk cId="1681236127" sldId="292"/>
            <ac:picMk id="1026" creationId="{FEE075C6-E9A5-B7A6-EF43-84A5A313413E}"/>
          </ac:picMkLst>
        </pc:picChg>
        <pc:picChg chg="add del">
          <ac:chgData name="Chiara Durighetto" userId="83ac61bb1846d44e" providerId="LiveId" clId="{36C2DA01-34C6-49CA-98E5-1DDD83613560}" dt="2023-12-11T16:18:04.023" v="55" actId="26606"/>
          <ac:picMkLst>
            <pc:docMk/>
            <pc:sldMk cId="1681236127" sldId="292"/>
            <ac:picMk id="1028" creationId="{33F6A75E-2FEB-27B6-28AE-FDF0A5AF4DDE}"/>
          </ac:picMkLst>
        </pc:picChg>
        <pc:picChg chg="add del">
          <ac:chgData name="Chiara Durighetto" userId="83ac61bb1846d44e" providerId="LiveId" clId="{36C2DA01-34C6-49CA-98E5-1DDD83613560}" dt="2023-12-11T16:18:08.241" v="58" actId="26606"/>
          <ac:picMkLst>
            <pc:docMk/>
            <pc:sldMk cId="1681236127" sldId="292"/>
            <ac:picMk id="1038" creationId="{93B075CB-72F7-9218-4509-84BE8D4EE415}"/>
          </ac:picMkLst>
        </pc:picChg>
        <pc:picChg chg="add del">
          <ac:chgData name="Chiara Durighetto" userId="83ac61bb1846d44e" providerId="LiveId" clId="{36C2DA01-34C6-49CA-98E5-1DDD83613560}" dt="2023-12-11T16:18:12.199" v="61" actId="26606"/>
          <ac:picMkLst>
            <pc:docMk/>
            <pc:sldMk cId="1681236127" sldId="292"/>
            <ac:picMk id="1045" creationId="{F8D97ABD-9B35-1DF7-9087-28C4A16647A7}"/>
          </ac:picMkLst>
        </pc:picChg>
        <pc:picChg chg="add del">
          <ac:chgData name="Chiara Durighetto" userId="83ac61bb1846d44e" providerId="LiveId" clId="{36C2DA01-34C6-49CA-98E5-1DDD83613560}" dt="2023-12-11T16:18:15.870" v="64" actId="26606"/>
          <ac:picMkLst>
            <pc:docMk/>
            <pc:sldMk cId="1681236127" sldId="292"/>
            <ac:picMk id="1052" creationId="{33F6A75E-2FEB-27B6-28AE-FDF0A5AF4DDE}"/>
          </ac:picMkLst>
        </pc:picChg>
        <pc:picChg chg="add del">
          <ac:chgData name="Chiara Durighetto" userId="83ac61bb1846d44e" providerId="LiveId" clId="{36C2DA01-34C6-49CA-98E5-1DDD83613560}" dt="2023-12-11T16:18:19.180" v="67" actId="26606"/>
          <ac:picMkLst>
            <pc:docMk/>
            <pc:sldMk cId="1681236127" sldId="292"/>
            <ac:picMk id="1059" creationId="{FCFA9FEC-8524-24D1-7C1E-FDDC57641B76}"/>
          </ac:picMkLst>
        </pc:picChg>
        <pc:picChg chg="add del">
          <ac:chgData name="Chiara Durighetto" userId="83ac61bb1846d44e" providerId="LiveId" clId="{36C2DA01-34C6-49CA-98E5-1DDD83613560}" dt="2023-12-11T16:18:22.929" v="70" actId="26606"/>
          <ac:picMkLst>
            <pc:docMk/>
            <pc:sldMk cId="1681236127" sldId="292"/>
            <ac:picMk id="1066" creationId="{FA2FCBF9-B0EB-9F9F-ECEC-281D1FBDB168}"/>
          </ac:picMkLst>
        </pc:picChg>
        <pc:picChg chg="add del">
          <ac:chgData name="Chiara Durighetto" userId="83ac61bb1846d44e" providerId="LiveId" clId="{36C2DA01-34C6-49CA-98E5-1DDD83613560}" dt="2023-12-11T16:18:35.040" v="73" actId="26606"/>
          <ac:picMkLst>
            <pc:docMk/>
            <pc:sldMk cId="1681236127" sldId="292"/>
            <ac:picMk id="1073" creationId="{3FAFFED9-92AE-2C41-CCE1-64099EF1A2B2}"/>
          </ac:picMkLst>
        </pc:picChg>
        <pc:picChg chg="add del mod">
          <ac:chgData name="Chiara Durighetto" userId="83ac61bb1846d44e" providerId="LiveId" clId="{36C2DA01-34C6-49CA-98E5-1DDD83613560}" dt="2023-12-11T16:19:29.404" v="82" actId="26606"/>
          <ac:picMkLst>
            <pc:docMk/>
            <pc:sldMk cId="1681236127" sldId="292"/>
            <ac:picMk id="1081" creationId="{9B94FF63-CC71-D8A1-5B7D-DB4638B3C88A}"/>
          </ac:picMkLst>
        </pc:picChg>
        <pc:cxnChg chg="add del">
          <ac:chgData name="Chiara Durighetto" userId="83ac61bb1846d44e" providerId="LiveId" clId="{36C2DA01-34C6-49CA-98E5-1DDD83613560}" dt="2023-12-11T16:18:08.241" v="58" actId="26606"/>
          <ac:cxnSpMkLst>
            <pc:docMk/>
            <pc:sldMk cId="1681236127" sldId="292"/>
            <ac:cxnSpMk id="1035" creationId="{D2B31ED6-76F0-425A-9A41-C947AEF9C145}"/>
          </ac:cxnSpMkLst>
        </pc:cxnChg>
        <pc:cxnChg chg="add del">
          <ac:chgData name="Chiara Durighetto" userId="83ac61bb1846d44e" providerId="LiveId" clId="{36C2DA01-34C6-49CA-98E5-1DDD83613560}" dt="2023-12-11T16:18:08.241" v="58" actId="26606"/>
          <ac:cxnSpMkLst>
            <pc:docMk/>
            <pc:sldMk cId="1681236127" sldId="292"/>
            <ac:cxnSpMk id="1036" creationId="{50DA1EB8-87CF-4588-A1FD-4756F9A28F6B}"/>
          </ac:cxnSpMkLst>
        </pc:cxnChg>
        <pc:cxnChg chg="add del">
          <ac:chgData name="Chiara Durighetto" userId="83ac61bb1846d44e" providerId="LiveId" clId="{36C2DA01-34C6-49CA-98E5-1DDD83613560}" dt="2023-12-11T16:18:08.241" v="58" actId="26606"/>
          <ac:cxnSpMkLst>
            <pc:docMk/>
            <pc:sldMk cId="1681236127" sldId="292"/>
            <ac:cxnSpMk id="1037" creationId="{D7A4E378-EA57-47B9-B1EB-58B998F6CFFB}"/>
          </ac:cxnSpMkLst>
        </pc:cxnChg>
      </pc:sldChg>
      <pc:sldChg chg="delSp new del mod">
        <pc:chgData name="Chiara Durighetto" userId="83ac61bb1846d44e" providerId="LiveId" clId="{36C2DA01-34C6-49CA-98E5-1DDD83613560}" dt="2023-12-11T16:20:44.311" v="91" actId="47"/>
        <pc:sldMkLst>
          <pc:docMk/>
          <pc:sldMk cId="602032014" sldId="293"/>
        </pc:sldMkLst>
        <pc:spChg chg="del">
          <ac:chgData name="Chiara Durighetto" userId="83ac61bb1846d44e" providerId="LiveId" clId="{36C2DA01-34C6-49CA-98E5-1DDD83613560}" dt="2023-12-11T16:20:35.134" v="90" actId="478"/>
          <ac:spMkLst>
            <pc:docMk/>
            <pc:sldMk cId="602032014" sldId="293"/>
            <ac:spMk id="4" creationId="{CB33A88C-F061-180F-8849-38956C808664}"/>
          </ac:spMkLst>
        </pc:spChg>
      </pc:sldChg>
      <pc:sldChg chg="addSp delSp new del">
        <pc:chgData name="Chiara Durighetto" userId="83ac61bb1846d44e" providerId="LiveId" clId="{36C2DA01-34C6-49CA-98E5-1DDD83613560}" dt="2023-12-11T16:20:19.731" v="88" actId="680"/>
        <pc:sldMkLst>
          <pc:docMk/>
          <pc:sldMk cId="639690385" sldId="293"/>
        </pc:sldMkLst>
        <pc:spChg chg="add del">
          <ac:chgData name="Chiara Durighetto" userId="83ac61bb1846d44e" providerId="LiveId" clId="{36C2DA01-34C6-49CA-98E5-1DDD83613560}" dt="2023-12-11T16:20:17.711" v="87"/>
          <ac:spMkLst>
            <pc:docMk/>
            <pc:sldMk cId="639690385" sldId="293"/>
            <ac:spMk id="6" creationId="{D80BF2D1-8BFA-8F24-FFD1-565C1DA4C338}"/>
          </ac:spMkLst>
        </pc:spChg>
        <pc:spChg chg="add del">
          <ac:chgData name="Chiara Durighetto" userId="83ac61bb1846d44e" providerId="LiveId" clId="{36C2DA01-34C6-49CA-98E5-1DDD83613560}" dt="2023-12-11T16:20:17.711" v="87"/>
          <ac:spMkLst>
            <pc:docMk/>
            <pc:sldMk cId="639690385" sldId="293"/>
            <ac:spMk id="7" creationId="{E958D35F-0518-8DD9-5920-4055C7B09396}"/>
          </ac:spMkLst>
        </pc:spChg>
        <pc:spChg chg="add del">
          <ac:chgData name="Chiara Durighetto" userId="83ac61bb1846d44e" providerId="LiveId" clId="{36C2DA01-34C6-49CA-98E5-1DDD83613560}" dt="2023-12-11T16:20:17.711" v="87"/>
          <ac:spMkLst>
            <pc:docMk/>
            <pc:sldMk cId="639690385" sldId="293"/>
            <ac:spMk id="8" creationId="{EC927203-6E5F-16BA-1D74-125622CD3B01}"/>
          </ac:spMkLst>
        </pc:spChg>
        <pc:picChg chg="add del">
          <ac:chgData name="Chiara Durighetto" userId="83ac61bb1846d44e" providerId="LiveId" clId="{36C2DA01-34C6-49CA-98E5-1DDD83613560}" dt="2023-12-11T16:20:17.711" v="87"/>
          <ac:picMkLst>
            <pc:docMk/>
            <pc:sldMk cId="639690385" sldId="293"/>
            <ac:picMk id="2049" creationId="{0A67B91E-397E-9DE7-1D95-C58E16E182EB}"/>
          </ac:picMkLst>
        </pc:picChg>
        <pc:picChg chg="add del">
          <ac:chgData name="Chiara Durighetto" userId="83ac61bb1846d44e" providerId="LiveId" clId="{36C2DA01-34C6-49CA-98E5-1DDD83613560}" dt="2023-12-11T16:20:17.711" v="87"/>
          <ac:picMkLst>
            <pc:docMk/>
            <pc:sldMk cId="639690385" sldId="293"/>
            <ac:picMk id="2050" creationId="{7CF9808C-5165-7AC7-9BCB-BEB901B08F4D}"/>
          </ac:picMkLst>
        </pc:picChg>
      </pc:sldChg>
      <pc:sldChg chg="addSp modSp new mod">
        <pc:chgData name="Chiara Durighetto" userId="83ac61bb1846d44e" providerId="LiveId" clId="{36C2DA01-34C6-49CA-98E5-1DDD83613560}" dt="2023-12-11T16:21:39.135" v="108" actId="20577"/>
        <pc:sldMkLst>
          <pc:docMk/>
          <pc:sldMk cId="2730049145" sldId="293"/>
        </pc:sldMkLst>
        <pc:spChg chg="add mod">
          <ac:chgData name="Chiara Durighetto" userId="83ac61bb1846d44e" providerId="LiveId" clId="{36C2DA01-34C6-49CA-98E5-1DDD83613560}" dt="2023-12-11T16:21:39.135" v="108" actId="20577"/>
          <ac:spMkLst>
            <pc:docMk/>
            <pc:sldMk cId="2730049145" sldId="293"/>
            <ac:spMk id="2" creationId="{B77726AB-899F-BF32-B1C5-BDD3FD49F8C7}"/>
          </ac:spMkLst>
        </pc:spChg>
        <pc:spChg chg="add">
          <ac:chgData name="Chiara Durighetto" userId="83ac61bb1846d44e" providerId="LiveId" clId="{36C2DA01-34C6-49CA-98E5-1DDD83613560}" dt="2023-12-11T16:20:54.320" v="93"/>
          <ac:spMkLst>
            <pc:docMk/>
            <pc:sldMk cId="2730049145" sldId="293"/>
            <ac:spMk id="3" creationId="{F152912D-9BBF-449D-5EA2-73BA127D4B96}"/>
          </ac:spMkLst>
        </pc:spChg>
        <pc:spChg chg="add">
          <ac:chgData name="Chiara Durighetto" userId="83ac61bb1846d44e" providerId="LiveId" clId="{36C2DA01-34C6-49CA-98E5-1DDD83613560}" dt="2023-12-11T16:20:54.320" v="93"/>
          <ac:spMkLst>
            <pc:docMk/>
            <pc:sldMk cId="2730049145" sldId="293"/>
            <ac:spMk id="4" creationId="{D5F985E7-DF06-9647-6493-D753F0408705}"/>
          </ac:spMkLst>
        </pc:spChg>
        <pc:picChg chg="add mod">
          <ac:chgData name="Chiara Durighetto" userId="83ac61bb1846d44e" providerId="LiveId" clId="{36C2DA01-34C6-49CA-98E5-1DDD83613560}" dt="2023-12-11T16:21:09.956" v="99" actId="1076"/>
          <ac:picMkLst>
            <pc:docMk/>
            <pc:sldMk cId="2730049145" sldId="293"/>
            <ac:picMk id="3073" creationId="{39BFD6A6-1EDA-E057-2B01-5ABE18017F86}"/>
          </ac:picMkLst>
        </pc:picChg>
        <pc:picChg chg="add mod">
          <ac:chgData name="Chiara Durighetto" userId="83ac61bb1846d44e" providerId="LiveId" clId="{36C2DA01-34C6-49CA-98E5-1DDD83613560}" dt="2023-12-11T16:21:06.151" v="98" actId="1076"/>
          <ac:picMkLst>
            <pc:docMk/>
            <pc:sldMk cId="2730049145" sldId="293"/>
            <ac:picMk id="3074" creationId="{EBB15324-699D-B8FB-0703-A7554E768500}"/>
          </ac:picMkLst>
        </pc:picChg>
      </pc:sldChg>
      <pc:sldChg chg="new">
        <pc:chgData name="Chiara Durighetto" userId="83ac61bb1846d44e" providerId="LiveId" clId="{36C2DA01-34C6-49CA-98E5-1DDD83613560}" dt="2023-12-11T16:21:49.813" v="109" actId="680"/>
        <pc:sldMkLst>
          <pc:docMk/>
          <pc:sldMk cId="789765258" sldId="29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9C48F1-E6FB-4BB3-BD4E-3966E0D365C5}" type="datetimeFigureOut">
              <a:rPr lang="it-IT" smtClean="0"/>
              <a:t>12/12/2023</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B7A071-1F18-4BD4-9F9C-6A337AE72F77}" type="slidenum">
              <a:rPr lang="it-IT" smtClean="0"/>
              <a:t>‹N›</a:t>
            </a:fld>
            <a:endParaRPr lang="it-IT"/>
          </a:p>
        </p:txBody>
      </p:sp>
    </p:spTree>
    <p:extLst>
      <p:ext uri="{BB962C8B-B14F-4D97-AF65-F5344CB8AC3E}">
        <p14:creationId xmlns:p14="http://schemas.microsoft.com/office/powerpoint/2010/main" val="37784007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F5E20DF-626E-DD65-407B-4C1F97504EFE}"/>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8AEB3231-AF96-B3EA-0782-655E5169B7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7AD3D586-37D4-FB2E-A978-3855C7AF5E1B}"/>
              </a:ext>
            </a:extLst>
          </p:cNvPr>
          <p:cNvSpPr>
            <a:spLocks noGrp="1"/>
          </p:cNvSpPr>
          <p:nvPr>
            <p:ph type="dt" sz="half" idx="10"/>
          </p:nvPr>
        </p:nvSpPr>
        <p:spPr/>
        <p:txBody>
          <a:bodyPr/>
          <a:lstStyle/>
          <a:p>
            <a:fld id="{B2B6567D-98E8-462C-A9CB-143CA4C9F9D6}" type="datetimeFigureOut">
              <a:rPr lang="it-IT" smtClean="0"/>
              <a:t>12/12/2023</a:t>
            </a:fld>
            <a:endParaRPr lang="it-IT"/>
          </a:p>
        </p:txBody>
      </p:sp>
      <p:sp>
        <p:nvSpPr>
          <p:cNvPr id="5" name="Segnaposto piè di pagina 4">
            <a:extLst>
              <a:ext uri="{FF2B5EF4-FFF2-40B4-BE49-F238E27FC236}">
                <a16:creationId xmlns:a16="http://schemas.microsoft.com/office/drawing/2014/main" id="{42EB2B34-B759-8F76-682E-41F897FD056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FD8C148-A5F9-8931-3CF4-C2E7F1BA2B54}"/>
              </a:ext>
            </a:extLst>
          </p:cNvPr>
          <p:cNvSpPr>
            <a:spLocks noGrp="1"/>
          </p:cNvSpPr>
          <p:nvPr>
            <p:ph type="sldNum" sz="quarter" idx="12"/>
          </p:nvPr>
        </p:nvSpPr>
        <p:spPr/>
        <p:txBody>
          <a:bodyPr/>
          <a:lstStyle/>
          <a:p>
            <a:fld id="{B66E149A-EAB3-4C05-A629-D73C0A63FA49}" type="slidenum">
              <a:rPr lang="it-IT" smtClean="0"/>
              <a:t>‹N›</a:t>
            </a:fld>
            <a:endParaRPr lang="it-IT"/>
          </a:p>
        </p:txBody>
      </p:sp>
    </p:spTree>
    <p:extLst>
      <p:ext uri="{BB962C8B-B14F-4D97-AF65-F5344CB8AC3E}">
        <p14:creationId xmlns:p14="http://schemas.microsoft.com/office/powerpoint/2010/main" val="37209119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69C25DA-C43F-DC93-F540-3C83E909AFEF}"/>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4A738A58-BF3D-F432-5D62-943E43B1C032}"/>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20AA9BD-1E73-4FB9-BBED-73F4FAF0A9F3}"/>
              </a:ext>
            </a:extLst>
          </p:cNvPr>
          <p:cNvSpPr>
            <a:spLocks noGrp="1"/>
          </p:cNvSpPr>
          <p:nvPr>
            <p:ph type="dt" sz="half" idx="10"/>
          </p:nvPr>
        </p:nvSpPr>
        <p:spPr/>
        <p:txBody>
          <a:bodyPr/>
          <a:lstStyle/>
          <a:p>
            <a:fld id="{B2B6567D-98E8-462C-A9CB-143CA4C9F9D6}" type="datetimeFigureOut">
              <a:rPr lang="it-IT" smtClean="0"/>
              <a:t>12/12/2023</a:t>
            </a:fld>
            <a:endParaRPr lang="it-IT"/>
          </a:p>
        </p:txBody>
      </p:sp>
      <p:sp>
        <p:nvSpPr>
          <p:cNvPr id="5" name="Segnaposto piè di pagina 4">
            <a:extLst>
              <a:ext uri="{FF2B5EF4-FFF2-40B4-BE49-F238E27FC236}">
                <a16:creationId xmlns:a16="http://schemas.microsoft.com/office/drawing/2014/main" id="{2061EE74-CA8B-1610-19F7-45A34EBDCD8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44141F1-A149-D741-53CD-6132B4E85423}"/>
              </a:ext>
            </a:extLst>
          </p:cNvPr>
          <p:cNvSpPr>
            <a:spLocks noGrp="1"/>
          </p:cNvSpPr>
          <p:nvPr>
            <p:ph type="sldNum" sz="quarter" idx="12"/>
          </p:nvPr>
        </p:nvSpPr>
        <p:spPr/>
        <p:txBody>
          <a:bodyPr/>
          <a:lstStyle/>
          <a:p>
            <a:fld id="{B66E149A-EAB3-4C05-A629-D73C0A63FA49}" type="slidenum">
              <a:rPr lang="it-IT" smtClean="0"/>
              <a:t>‹N›</a:t>
            </a:fld>
            <a:endParaRPr lang="it-IT"/>
          </a:p>
        </p:txBody>
      </p:sp>
    </p:spTree>
    <p:extLst>
      <p:ext uri="{BB962C8B-B14F-4D97-AF65-F5344CB8AC3E}">
        <p14:creationId xmlns:p14="http://schemas.microsoft.com/office/powerpoint/2010/main" val="1854820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A6A3A9E2-5054-EA6E-9742-5CBD9D582D3C}"/>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EDED5B93-C428-A3B1-00D2-748FE0670248}"/>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DA7C111-B201-28C6-B778-2CCB55463123}"/>
              </a:ext>
            </a:extLst>
          </p:cNvPr>
          <p:cNvSpPr>
            <a:spLocks noGrp="1"/>
          </p:cNvSpPr>
          <p:nvPr>
            <p:ph type="dt" sz="half" idx="10"/>
          </p:nvPr>
        </p:nvSpPr>
        <p:spPr/>
        <p:txBody>
          <a:bodyPr/>
          <a:lstStyle/>
          <a:p>
            <a:fld id="{B2B6567D-98E8-462C-A9CB-143CA4C9F9D6}" type="datetimeFigureOut">
              <a:rPr lang="it-IT" smtClean="0"/>
              <a:t>12/12/2023</a:t>
            </a:fld>
            <a:endParaRPr lang="it-IT"/>
          </a:p>
        </p:txBody>
      </p:sp>
      <p:sp>
        <p:nvSpPr>
          <p:cNvPr id="5" name="Segnaposto piè di pagina 4">
            <a:extLst>
              <a:ext uri="{FF2B5EF4-FFF2-40B4-BE49-F238E27FC236}">
                <a16:creationId xmlns:a16="http://schemas.microsoft.com/office/drawing/2014/main" id="{C2E8BA03-EAD9-BE0A-3B93-C7D09697D44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35306C5-8551-D6A4-EDD3-0F24F9823EAA}"/>
              </a:ext>
            </a:extLst>
          </p:cNvPr>
          <p:cNvSpPr>
            <a:spLocks noGrp="1"/>
          </p:cNvSpPr>
          <p:nvPr>
            <p:ph type="sldNum" sz="quarter" idx="12"/>
          </p:nvPr>
        </p:nvSpPr>
        <p:spPr/>
        <p:txBody>
          <a:bodyPr/>
          <a:lstStyle/>
          <a:p>
            <a:fld id="{B66E149A-EAB3-4C05-A629-D73C0A63FA49}" type="slidenum">
              <a:rPr lang="it-IT" smtClean="0"/>
              <a:t>‹N›</a:t>
            </a:fld>
            <a:endParaRPr lang="it-IT"/>
          </a:p>
        </p:txBody>
      </p:sp>
    </p:spTree>
    <p:extLst>
      <p:ext uri="{BB962C8B-B14F-4D97-AF65-F5344CB8AC3E}">
        <p14:creationId xmlns:p14="http://schemas.microsoft.com/office/powerpoint/2010/main" val="1679312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81E3AD7-F7ED-2F77-C589-8A13EEF2C818}"/>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11FD7C93-D4EC-0334-13D6-832C2AAFE046}"/>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A8FEB82-A579-DFA6-B5DB-8EC421D4D223}"/>
              </a:ext>
            </a:extLst>
          </p:cNvPr>
          <p:cNvSpPr>
            <a:spLocks noGrp="1"/>
          </p:cNvSpPr>
          <p:nvPr>
            <p:ph type="dt" sz="half" idx="10"/>
          </p:nvPr>
        </p:nvSpPr>
        <p:spPr/>
        <p:txBody>
          <a:bodyPr/>
          <a:lstStyle/>
          <a:p>
            <a:fld id="{B2B6567D-98E8-462C-A9CB-143CA4C9F9D6}" type="datetimeFigureOut">
              <a:rPr lang="it-IT" smtClean="0"/>
              <a:t>12/12/2023</a:t>
            </a:fld>
            <a:endParaRPr lang="it-IT"/>
          </a:p>
        </p:txBody>
      </p:sp>
      <p:sp>
        <p:nvSpPr>
          <p:cNvPr id="5" name="Segnaposto piè di pagina 4">
            <a:extLst>
              <a:ext uri="{FF2B5EF4-FFF2-40B4-BE49-F238E27FC236}">
                <a16:creationId xmlns:a16="http://schemas.microsoft.com/office/drawing/2014/main" id="{7987EFC1-16A7-6768-211E-BB341B8F431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16EFBB8-7EDB-C6E3-DC7D-126A9DC9F2CC}"/>
              </a:ext>
            </a:extLst>
          </p:cNvPr>
          <p:cNvSpPr>
            <a:spLocks noGrp="1"/>
          </p:cNvSpPr>
          <p:nvPr>
            <p:ph type="sldNum" sz="quarter" idx="12"/>
          </p:nvPr>
        </p:nvSpPr>
        <p:spPr/>
        <p:txBody>
          <a:bodyPr/>
          <a:lstStyle/>
          <a:p>
            <a:fld id="{B66E149A-EAB3-4C05-A629-D73C0A63FA49}" type="slidenum">
              <a:rPr lang="it-IT" smtClean="0"/>
              <a:t>‹N›</a:t>
            </a:fld>
            <a:endParaRPr lang="it-IT"/>
          </a:p>
        </p:txBody>
      </p:sp>
    </p:spTree>
    <p:extLst>
      <p:ext uri="{BB962C8B-B14F-4D97-AF65-F5344CB8AC3E}">
        <p14:creationId xmlns:p14="http://schemas.microsoft.com/office/powerpoint/2010/main" val="1954851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2D44E1B-EF9D-9814-FFF3-BF10EC0DA294}"/>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687B367E-829C-8BFD-3E4D-ED1B6DD227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80EEC333-4607-72BA-C003-38CF27D32450}"/>
              </a:ext>
            </a:extLst>
          </p:cNvPr>
          <p:cNvSpPr>
            <a:spLocks noGrp="1"/>
          </p:cNvSpPr>
          <p:nvPr>
            <p:ph type="dt" sz="half" idx="10"/>
          </p:nvPr>
        </p:nvSpPr>
        <p:spPr/>
        <p:txBody>
          <a:bodyPr/>
          <a:lstStyle/>
          <a:p>
            <a:fld id="{B2B6567D-98E8-462C-A9CB-143CA4C9F9D6}" type="datetimeFigureOut">
              <a:rPr lang="it-IT" smtClean="0"/>
              <a:t>12/12/2023</a:t>
            </a:fld>
            <a:endParaRPr lang="it-IT"/>
          </a:p>
        </p:txBody>
      </p:sp>
      <p:sp>
        <p:nvSpPr>
          <p:cNvPr id="5" name="Segnaposto piè di pagina 4">
            <a:extLst>
              <a:ext uri="{FF2B5EF4-FFF2-40B4-BE49-F238E27FC236}">
                <a16:creationId xmlns:a16="http://schemas.microsoft.com/office/drawing/2014/main" id="{6E02C2B1-B6CB-F236-A42B-7790AFF13F0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113D92B-14DA-3F03-1F38-CC4770A8ACB8}"/>
              </a:ext>
            </a:extLst>
          </p:cNvPr>
          <p:cNvSpPr>
            <a:spLocks noGrp="1"/>
          </p:cNvSpPr>
          <p:nvPr>
            <p:ph type="sldNum" sz="quarter" idx="12"/>
          </p:nvPr>
        </p:nvSpPr>
        <p:spPr/>
        <p:txBody>
          <a:bodyPr/>
          <a:lstStyle/>
          <a:p>
            <a:fld id="{B66E149A-EAB3-4C05-A629-D73C0A63FA49}" type="slidenum">
              <a:rPr lang="it-IT" smtClean="0"/>
              <a:t>‹N›</a:t>
            </a:fld>
            <a:endParaRPr lang="it-IT"/>
          </a:p>
        </p:txBody>
      </p:sp>
    </p:spTree>
    <p:extLst>
      <p:ext uri="{BB962C8B-B14F-4D97-AF65-F5344CB8AC3E}">
        <p14:creationId xmlns:p14="http://schemas.microsoft.com/office/powerpoint/2010/main" val="28365502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E6D9ADA-C4F7-1075-F3A8-815ED8A0156A}"/>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0F704DC-AC3A-BDC5-F8F0-417C39A63161}"/>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C8D0B71B-D256-B062-ACF3-71F8A4DE5042}"/>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651C4A12-275B-06D4-5F4D-AD1C0B0C22DE}"/>
              </a:ext>
            </a:extLst>
          </p:cNvPr>
          <p:cNvSpPr>
            <a:spLocks noGrp="1"/>
          </p:cNvSpPr>
          <p:nvPr>
            <p:ph type="dt" sz="half" idx="10"/>
          </p:nvPr>
        </p:nvSpPr>
        <p:spPr/>
        <p:txBody>
          <a:bodyPr/>
          <a:lstStyle/>
          <a:p>
            <a:fld id="{B2B6567D-98E8-462C-A9CB-143CA4C9F9D6}" type="datetimeFigureOut">
              <a:rPr lang="it-IT" smtClean="0"/>
              <a:t>12/12/2023</a:t>
            </a:fld>
            <a:endParaRPr lang="it-IT"/>
          </a:p>
        </p:txBody>
      </p:sp>
      <p:sp>
        <p:nvSpPr>
          <p:cNvPr id="6" name="Segnaposto piè di pagina 5">
            <a:extLst>
              <a:ext uri="{FF2B5EF4-FFF2-40B4-BE49-F238E27FC236}">
                <a16:creationId xmlns:a16="http://schemas.microsoft.com/office/drawing/2014/main" id="{F7D66A60-11F9-6819-E46F-29D2A4CEBFB5}"/>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42AA2B23-86E5-877F-D754-ED9FEC5E7393}"/>
              </a:ext>
            </a:extLst>
          </p:cNvPr>
          <p:cNvSpPr>
            <a:spLocks noGrp="1"/>
          </p:cNvSpPr>
          <p:nvPr>
            <p:ph type="sldNum" sz="quarter" idx="12"/>
          </p:nvPr>
        </p:nvSpPr>
        <p:spPr/>
        <p:txBody>
          <a:bodyPr/>
          <a:lstStyle/>
          <a:p>
            <a:fld id="{B66E149A-EAB3-4C05-A629-D73C0A63FA49}" type="slidenum">
              <a:rPr lang="it-IT" smtClean="0"/>
              <a:t>‹N›</a:t>
            </a:fld>
            <a:endParaRPr lang="it-IT"/>
          </a:p>
        </p:txBody>
      </p:sp>
    </p:spTree>
    <p:extLst>
      <p:ext uri="{BB962C8B-B14F-4D97-AF65-F5344CB8AC3E}">
        <p14:creationId xmlns:p14="http://schemas.microsoft.com/office/powerpoint/2010/main" val="32461308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C911FEA-78CA-A488-024B-A27593469001}"/>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3EFB601C-A440-5001-C73D-12A4C6E032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C9356E52-D431-2407-FBAA-05C89EA04B5A}"/>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A25954CB-F8E4-C712-B127-19945EBC10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B22A26D9-897F-057F-FB41-4161F889656B}"/>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A57572D7-3980-2579-A545-5255E8EB09BC}"/>
              </a:ext>
            </a:extLst>
          </p:cNvPr>
          <p:cNvSpPr>
            <a:spLocks noGrp="1"/>
          </p:cNvSpPr>
          <p:nvPr>
            <p:ph type="dt" sz="half" idx="10"/>
          </p:nvPr>
        </p:nvSpPr>
        <p:spPr/>
        <p:txBody>
          <a:bodyPr/>
          <a:lstStyle/>
          <a:p>
            <a:fld id="{B2B6567D-98E8-462C-A9CB-143CA4C9F9D6}" type="datetimeFigureOut">
              <a:rPr lang="it-IT" smtClean="0"/>
              <a:t>12/12/2023</a:t>
            </a:fld>
            <a:endParaRPr lang="it-IT"/>
          </a:p>
        </p:txBody>
      </p:sp>
      <p:sp>
        <p:nvSpPr>
          <p:cNvPr id="8" name="Segnaposto piè di pagina 7">
            <a:extLst>
              <a:ext uri="{FF2B5EF4-FFF2-40B4-BE49-F238E27FC236}">
                <a16:creationId xmlns:a16="http://schemas.microsoft.com/office/drawing/2014/main" id="{B09036D9-1A14-1BAC-8A4F-1E45F66A8E7F}"/>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ED944902-FF77-4A64-537A-11CB7F38EA04}"/>
              </a:ext>
            </a:extLst>
          </p:cNvPr>
          <p:cNvSpPr>
            <a:spLocks noGrp="1"/>
          </p:cNvSpPr>
          <p:nvPr>
            <p:ph type="sldNum" sz="quarter" idx="12"/>
          </p:nvPr>
        </p:nvSpPr>
        <p:spPr/>
        <p:txBody>
          <a:bodyPr/>
          <a:lstStyle/>
          <a:p>
            <a:fld id="{B66E149A-EAB3-4C05-A629-D73C0A63FA49}" type="slidenum">
              <a:rPr lang="it-IT" smtClean="0"/>
              <a:t>‹N›</a:t>
            </a:fld>
            <a:endParaRPr lang="it-IT"/>
          </a:p>
        </p:txBody>
      </p:sp>
    </p:spTree>
    <p:extLst>
      <p:ext uri="{BB962C8B-B14F-4D97-AF65-F5344CB8AC3E}">
        <p14:creationId xmlns:p14="http://schemas.microsoft.com/office/powerpoint/2010/main" val="1253584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8DC5635-A9DB-62CC-CDB2-BA15C351D0D6}"/>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16C12575-2F4B-2081-E6F7-1C95C42CEFE2}"/>
              </a:ext>
            </a:extLst>
          </p:cNvPr>
          <p:cNvSpPr>
            <a:spLocks noGrp="1"/>
          </p:cNvSpPr>
          <p:nvPr>
            <p:ph type="dt" sz="half" idx="10"/>
          </p:nvPr>
        </p:nvSpPr>
        <p:spPr/>
        <p:txBody>
          <a:bodyPr/>
          <a:lstStyle/>
          <a:p>
            <a:fld id="{B2B6567D-98E8-462C-A9CB-143CA4C9F9D6}" type="datetimeFigureOut">
              <a:rPr lang="it-IT" smtClean="0"/>
              <a:t>12/12/2023</a:t>
            </a:fld>
            <a:endParaRPr lang="it-IT"/>
          </a:p>
        </p:txBody>
      </p:sp>
      <p:sp>
        <p:nvSpPr>
          <p:cNvPr id="4" name="Segnaposto piè di pagina 3">
            <a:extLst>
              <a:ext uri="{FF2B5EF4-FFF2-40B4-BE49-F238E27FC236}">
                <a16:creationId xmlns:a16="http://schemas.microsoft.com/office/drawing/2014/main" id="{DA533853-71E6-EBA0-2A63-9322E3B3FED9}"/>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6AD11B93-CE67-9A8D-5EE1-F03FAF3B14F5}"/>
              </a:ext>
            </a:extLst>
          </p:cNvPr>
          <p:cNvSpPr>
            <a:spLocks noGrp="1"/>
          </p:cNvSpPr>
          <p:nvPr>
            <p:ph type="sldNum" sz="quarter" idx="12"/>
          </p:nvPr>
        </p:nvSpPr>
        <p:spPr/>
        <p:txBody>
          <a:bodyPr/>
          <a:lstStyle/>
          <a:p>
            <a:fld id="{B66E149A-EAB3-4C05-A629-D73C0A63FA49}" type="slidenum">
              <a:rPr lang="it-IT" smtClean="0"/>
              <a:t>‹N›</a:t>
            </a:fld>
            <a:endParaRPr lang="it-IT"/>
          </a:p>
        </p:txBody>
      </p:sp>
    </p:spTree>
    <p:extLst>
      <p:ext uri="{BB962C8B-B14F-4D97-AF65-F5344CB8AC3E}">
        <p14:creationId xmlns:p14="http://schemas.microsoft.com/office/powerpoint/2010/main" val="1773799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BFAE9FF0-824B-CF3E-2053-670263E1BF8A}"/>
              </a:ext>
            </a:extLst>
          </p:cNvPr>
          <p:cNvSpPr>
            <a:spLocks noGrp="1"/>
          </p:cNvSpPr>
          <p:nvPr>
            <p:ph type="dt" sz="half" idx="10"/>
          </p:nvPr>
        </p:nvSpPr>
        <p:spPr/>
        <p:txBody>
          <a:bodyPr/>
          <a:lstStyle/>
          <a:p>
            <a:fld id="{B2B6567D-98E8-462C-A9CB-143CA4C9F9D6}" type="datetimeFigureOut">
              <a:rPr lang="it-IT" smtClean="0"/>
              <a:t>12/12/2023</a:t>
            </a:fld>
            <a:endParaRPr lang="it-IT"/>
          </a:p>
        </p:txBody>
      </p:sp>
      <p:sp>
        <p:nvSpPr>
          <p:cNvPr id="3" name="Segnaposto piè di pagina 2">
            <a:extLst>
              <a:ext uri="{FF2B5EF4-FFF2-40B4-BE49-F238E27FC236}">
                <a16:creationId xmlns:a16="http://schemas.microsoft.com/office/drawing/2014/main" id="{E16DF30F-8901-381A-1D6E-FB8E672DBD3C}"/>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BC9C8B87-88B3-D0D4-E569-F85ACB26F3DC}"/>
              </a:ext>
            </a:extLst>
          </p:cNvPr>
          <p:cNvSpPr>
            <a:spLocks noGrp="1"/>
          </p:cNvSpPr>
          <p:nvPr>
            <p:ph type="sldNum" sz="quarter" idx="12"/>
          </p:nvPr>
        </p:nvSpPr>
        <p:spPr/>
        <p:txBody>
          <a:bodyPr/>
          <a:lstStyle/>
          <a:p>
            <a:fld id="{B66E149A-EAB3-4C05-A629-D73C0A63FA49}" type="slidenum">
              <a:rPr lang="it-IT" smtClean="0"/>
              <a:t>‹N›</a:t>
            </a:fld>
            <a:endParaRPr lang="it-IT"/>
          </a:p>
        </p:txBody>
      </p:sp>
    </p:spTree>
    <p:extLst>
      <p:ext uri="{BB962C8B-B14F-4D97-AF65-F5344CB8AC3E}">
        <p14:creationId xmlns:p14="http://schemas.microsoft.com/office/powerpoint/2010/main" val="2054970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E919E36-6E3C-355F-8B99-0F61C8422599}"/>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550D072-9564-EA7C-36B4-846691C096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CA281FF1-0647-26E5-E5E5-303530FD4A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100E6407-44CC-16E8-F529-25E1C6DFCE26}"/>
              </a:ext>
            </a:extLst>
          </p:cNvPr>
          <p:cNvSpPr>
            <a:spLocks noGrp="1"/>
          </p:cNvSpPr>
          <p:nvPr>
            <p:ph type="dt" sz="half" idx="10"/>
          </p:nvPr>
        </p:nvSpPr>
        <p:spPr/>
        <p:txBody>
          <a:bodyPr/>
          <a:lstStyle/>
          <a:p>
            <a:fld id="{B2B6567D-98E8-462C-A9CB-143CA4C9F9D6}" type="datetimeFigureOut">
              <a:rPr lang="it-IT" smtClean="0"/>
              <a:t>12/12/2023</a:t>
            </a:fld>
            <a:endParaRPr lang="it-IT"/>
          </a:p>
        </p:txBody>
      </p:sp>
      <p:sp>
        <p:nvSpPr>
          <p:cNvPr id="6" name="Segnaposto piè di pagina 5">
            <a:extLst>
              <a:ext uri="{FF2B5EF4-FFF2-40B4-BE49-F238E27FC236}">
                <a16:creationId xmlns:a16="http://schemas.microsoft.com/office/drawing/2014/main" id="{CC5B9EB9-4D42-0111-3D4C-458A2B10F6DC}"/>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920D4742-C910-F11B-61AA-E2D4EB6A294C}"/>
              </a:ext>
            </a:extLst>
          </p:cNvPr>
          <p:cNvSpPr>
            <a:spLocks noGrp="1"/>
          </p:cNvSpPr>
          <p:nvPr>
            <p:ph type="sldNum" sz="quarter" idx="12"/>
          </p:nvPr>
        </p:nvSpPr>
        <p:spPr/>
        <p:txBody>
          <a:bodyPr/>
          <a:lstStyle/>
          <a:p>
            <a:fld id="{B66E149A-EAB3-4C05-A629-D73C0A63FA49}" type="slidenum">
              <a:rPr lang="it-IT" smtClean="0"/>
              <a:t>‹N›</a:t>
            </a:fld>
            <a:endParaRPr lang="it-IT"/>
          </a:p>
        </p:txBody>
      </p:sp>
    </p:spTree>
    <p:extLst>
      <p:ext uri="{BB962C8B-B14F-4D97-AF65-F5344CB8AC3E}">
        <p14:creationId xmlns:p14="http://schemas.microsoft.com/office/powerpoint/2010/main" val="1453395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271397C-38D7-E245-ED71-6123ED05B9EA}"/>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25789D68-A179-41B0-FFD9-6919DDF3B8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1B349B3A-2CAC-3009-EF83-FF0590D661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B32892AF-C3E4-E83A-F5FD-692BF049296A}"/>
              </a:ext>
            </a:extLst>
          </p:cNvPr>
          <p:cNvSpPr>
            <a:spLocks noGrp="1"/>
          </p:cNvSpPr>
          <p:nvPr>
            <p:ph type="dt" sz="half" idx="10"/>
          </p:nvPr>
        </p:nvSpPr>
        <p:spPr/>
        <p:txBody>
          <a:bodyPr/>
          <a:lstStyle/>
          <a:p>
            <a:fld id="{B2B6567D-98E8-462C-A9CB-143CA4C9F9D6}" type="datetimeFigureOut">
              <a:rPr lang="it-IT" smtClean="0"/>
              <a:t>12/12/2023</a:t>
            </a:fld>
            <a:endParaRPr lang="it-IT"/>
          </a:p>
        </p:txBody>
      </p:sp>
      <p:sp>
        <p:nvSpPr>
          <p:cNvPr id="6" name="Segnaposto piè di pagina 5">
            <a:extLst>
              <a:ext uri="{FF2B5EF4-FFF2-40B4-BE49-F238E27FC236}">
                <a16:creationId xmlns:a16="http://schemas.microsoft.com/office/drawing/2014/main" id="{A16F9F1B-E00E-5E75-AEAB-5F0EBE3DC038}"/>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8DC10D8B-0F27-A36D-5D0A-8F75980B2F5D}"/>
              </a:ext>
            </a:extLst>
          </p:cNvPr>
          <p:cNvSpPr>
            <a:spLocks noGrp="1"/>
          </p:cNvSpPr>
          <p:nvPr>
            <p:ph type="sldNum" sz="quarter" idx="12"/>
          </p:nvPr>
        </p:nvSpPr>
        <p:spPr/>
        <p:txBody>
          <a:bodyPr/>
          <a:lstStyle/>
          <a:p>
            <a:fld id="{B66E149A-EAB3-4C05-A629-D73C0A63FA49}" type="slidenum">
              <a:rPr lang="it-IT" smtClean="0"/>
              <a:t>‹N›</a:t>
            </a:fld>
            <a:endParaRPr lang="it-IT"/>
          </a:p>
        </p:txBody>
      </p:sp>
    </p:spTree>
    <p:extLst>
      <p:ext uri="{BB962C8B-B14F-4D97-AF65-F5344CB8AC3E}">
        <p14:creationId xmlns:p14="http://schemas.microsoft.com/office/powerpoint/2010/main" val="369627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058DA5E8-1997-5CED-FEF9-09F4923197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06C144CC-007F-A97C-1AF7-F04D517510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DA9B66D-94F4-735F-3680-21FF0D2426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B6567D-98E8-462C-A9CB-143CA4C9F9D6}" type="datetimeFigureOut">
              <a:rPr lang="it-IT" smtClean="0"/>
              <a:t>12/12/2023</a:t>
            </a:fld>
            <a:endParaRPr lang="it-IT"/>
          </a:p>
        </p:txBody>
      </p:sp>
      <p:sp>
        <p:nvSpPr>
          <p:cNvPr id="5" name="Segnaposto piè di pagina 4">
            <a:extLst>
              <a:ext uri="{FF2B5EF4-FFF2-40B4-BE49-F238E27FC236}">
                <a16:creationId xmlns:a16="http://schemas.microsoft.com/office/drawing/2014/main" id="{F1BE86C6-05DF-A2C1-F4A8-291F6486DB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373049F1-D176-7458-EFFB-03F7470473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6E149A-EAB3-4C05-A629-D73C0A63FA49}" type="slidenum">
              <a:rPr lang="it-IT" smtClean="0"/>
              <a:t>‹N›</a:t>
            </a:fld>
            <a:endParaRPr lang="it-IT"/>
          </a:p>
        </p:txBody>
      </p:sp>
    </p:spTree>
    <p:extLst>
      <p:ext uri="{BB962C8B-B14F-4D97-AF65-F5344CB8AC3E}">
        <p14:creationId xmlns:p14="http://schemas.microsoft.com/office/powerpoint/2010/main" val="16936627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Video 12" descr="Acqua che gocciola da un’oliva">
            <a:extLst>
              <a:ext uri="{FF2B5EF4-FFF2-40B4-BE49-F238E27FC236}">
                <a16:creationId xmlns:a16="http://schemas.microsoft.com/office/drawing/2014/main" id="{28FDEB82-833C-1E8C-2E7F-E8A4A470F05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3048" y="10"/>
            <a:ext cx="12191999" cy="6857990"/>
          </a:xfrm>
          <a:prstGeom prst="rect">
            <a:avLst/>
          </a:prstGeom>
        </p:spPr>
      </p:pic>
      <p:sp>
        <p:nvSpPr>
          <p:cNvPr id="19" name="Rectangle 18">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DED58314-575A-D1A9-8F45-8013F49D3A76}"/>
              </a:ext>
              <a:ext uri="{C183D7F6-B498-43B3-948B-1728B52AA6E4}">
                <adec:decorative xmlns:adec="http://schemas.microsoft.com/office/drawing/2017/decorative" val="0"/>
              </a:ext>
            </a:extLst>
          </p:cNvPr>
          <p:cNvSpPr>
            <a:spLocks noGrp="1"/>
          </p:cNvSpPr>
          <p:nvPr>
            <p:ph type="ctrTitle"/>
          </p:nvPr>
        </p:nvSpPr>
        <p:spPr>
          <a:xfrm>
            <a:off x="2071991" y="919655"/>
            <a:ext cx="9050160" cy="2913628"/>
          </a:xfrm>
          <a:effectLst>
            <a:outerShdw blurRad="50800" dist="38100" dir="2700000" algn="tl" rotWithShape="0">
              <a:prstClr val="black">
                <a:alpha val="40000"/>
              </a:prstClr>
            </a:outerShdw>
          </a:effectLst>
        </p:spPr>
        <p:txBody>
          <a:bodyPr>
            <a:normAutofit fontScale="90000"/>
          </a:bodyPr>
          <a:lstStyle/>
          <a:p>
            <a:br>
              <a:rPr lang="it-IT" sz="5200" dirty="0">
                <a:solidFill>
                  <a:srgbClr val="FFFFFF"/>
                </a:solidFill>
              </a:rPr>
            </a:br>
            <a:br>
              <a:rPr lang="it-IT" sz="5200" dirty="0">
                <a:solidFill>
                  <a:srgbClr val="FFFFFF"/>
                </a:solidFill>
              </a:rPr>
            </a:br>
            <a:br>
              <a:rPr lang="it-IT" sz="2700" dirty="0">
                <a:solidFill>
                  <a:srgbClr val="FFFFFF"/>
                </a:solidFill>
              </a:rPr>
            </a:br>
            <a:br>
              <a:rPr lang="it-IT" sz="2700" dirty="0">
                <a:solidFill>
                  <a:srgbClr val="FFFFFF"/>
                </a:solidFill>
              </a:rPr>
            </a:br>
            <a:br>
              <a:rPr lang="it-IT" sz="2700" dirty="0">
                <a:solidFill>
                  <a:srgbClr val="FFFFFF"/>
                </a:solidFill>
              </a:rPr>
            </a:br>
            <a:br>
              <a:rPr lang="it-IT" sz="2700" dirty="0">
                <a:solidFill>
                  <a:srgbClr val="FFFFFF"/>
                </a:solidFill>
              </a:rPr>
            </a:br>
            <a:br>
              <a:rPr lang="it-IT" sz="2700" dirty="0">
                <a:solidFill>
                  <a:srgbClr val="FFFFFF"/>
                </a:solidFill>
              </a:rPr>
            </a:br>
            <a:br>
              <a:rPr lang="it-IT" sz="2700" dirty="0">
                <a:solidFill>
                  <a:srgbClr val="FFFFFF"/>
                </a:solidFill>
              </a:rPr>
            </a:br>
            <a:br>
              <a:rPr lang="it-IT" sz="2700" dirty="0">
                <a:solidFill>
                  <a:srgbClr val="FFFFFF"/>
                </a:solidFill>
              </a:rPr>
            </a:br>
            <a:br>
              <a:rPr lang="it-IT" sz="2700" dirty="0">
                <a:solidFill>
                  <a:srgbClr val="FFFFFF"/>
                </a:solidFill>
              </a:rPr>
            </a:br>
            <a:br>
              <a:rPr lang="it-IT" sz="2700" dirty="0">
                <a:solidFill>
                  <a:srgbClr val="FFFFFF"/>
                </a:solidFill>
              </a:rPr>
            </a:br>
            <a:br>
              <a:rPr lang="it-IT" sz="2700" dirty="0">
                <a:solidFill>
                  <a:srgbClr val="FFFFFF"/>
                </a:solidFill>
              </a:rPr>
            </a:br>
            <a:br>
              <a:rPr lang="it-IT" sz="2700" dirty="0">
                <a:solidFill>
                  <a:srgbClr val="FFFFFF"/>
                </a:solidFill>
              </a:rPr>
            </a:br>
            <a:br>
              <a:rPr lang="it-IT" sz="2700" dirty="0">
                <a:solidFill>
                  <a:srgbClr val="FFFFFF"/>
                </a:solidFill>
              </a:rPr>
            </a:br>
            <a:br>
              <a:rPr lang="it-IT" sz="2700" dirty="0">
                <a:solidFill>
                  <a:srgbClr val="FFFFFF"/>
                </a:solidFill>
              </a:rPr>
            </a:br>
            <a:br>
              <a:rPr lang="it-IT" sz="2700" dirty="0">
                <a:solidFill>
                  <a:srgbClr val="FFFFFF"/>
                </a:solidFill>
              </a:rPr>
            </a:br>
            <a:br>
              <a:rPr lang="it-IT" sz="2700" dirty="0">
                <a:solidFill>
                  <a:srgbClr val="FFFFFF"/>
                </a:solidFill>
              </a:rPr>
            </a:br>
            <a:br>
              <a:rPr lang="it-IT" sz="2700" dirty="0">
                <a:solidFill>
                  <a:srgbClr val="FFFFFF"/>
                </a:solidFill>
              </a:rPr>
            </a:br>
            <a:br>
              <a:rPr lang="it-IT" sz="2700" dirty="0">
                <a:solidFill>
                  <a:srgbClr val="FFFFFF"/>
                </a:solidFill>
              </a:rPr>
            </a:br>
            <a:br>
              <a:rPr lang="it-IT" sz="2700" dirty="0">
                <a:solidFill>
                  <a:srgbClr val="FFFFFF"/>
                </a:solidFill>
              </a:rPr>
            </a:br>
            <a:br>
              <a:rPr lang="it-IT" sz="2700" dirty="0">
                <a:solidFill>
                  <a:srgbClr val="FFFFFF"/>
                </a:solidFill>
              </a:rPr>
            </a:br>
            <a:br>
              <a:rPr lang="it-IT" sz="2700" dirty="0">
                <a:solidFill>
                  <a:srgbClr val="FFFFFF"/>
                </a:solidFill>
              </a:rPr>
            </a:br>
            <a:br>
              <a:rPr lang="it-IT" sz="2700" dirty="0">
                <a:solidFill>
                  <a:srgbClr val="FFFFFF"/>
                </a:solidFill>
              </a:rPr>
            </a:br>
            <a:br>
              <a:rPr lang="it-IT" sz="2700" dirty="0">
                <a:solidFill>
                  <a:srgbClr val="FFFFFF"/>
                </a:solidFill>
              </a:rPr>
            </a:br>
            <a:br>
              <a:rPr lang="it-IT" sz="2700" dirty="0">
                <a:solidFill>
                  <a:srgbClr val="FFFFFF"/>
                </a:solidFill>
              </a:rPr>
            </a:br>
            <a:br>
              <a:rPr lang="it-IT" sz="2700" dirty="0">
                <a:solidFill>
                  <a:srgbClr val="FFFFFF"/>
                </a:solidFill>
              </a:rPr>
            </a:br>
            <a:br>
              <a:rPr lang="it-IT" sz="2700" dirty="0">
                <a:solidFill>
                  <a:srgbClr val="FFFFFF"/>
                </a:solidFill>
              </a:rPr>
            </a:br>
            <a:br>
              <a:rPr lang="it-IT" sz="2700" dirty="0">
                <a:solidFill>
                  <a:srgbClr val="FFFFFF"/>
                </a:solidFill>
              </a:rPr>
            </a:br>
            <a:br>
              <a:rPr lang="it-IT" sz="2700" dirty="0">
                <a:solidFill>
                  <a:srgbClr val="FFFFFF"/>
                </a:solidFill>
              </a:rPr>
            </a:br>
            <a:br>
              <a:rPr lang="it-IT" sz="2700" dirty="0">
                <a:solidFill>
                  <a:srgbClr val="FFFFFF"/>
                </a:solidFill>
              </a:rPr>
            </a:br>
            <a:br>
              <a:rPr lang="it-IT" sz="2700" dirty="0">
                <a:solidFill>
                  <a:srgbClr val="FFFFFF"/>
                </a:solidFill>
              </a:rPr>
            </a:br>
            <a:r>
              <a:rPr lang="it-IT" sz="2200" b="1" dirty="0">
                <a:solidFill>
                  <a:srgbClr val="FFFFFF"/>
                </a:solidFill>
              </a:rPr>
              <a:t>Il Progetto OLIVARE</a:t>
            </a:r>
            <a:br>
              <a:rPr lang="it-IT" sz="2200" b="1" dirty="0">
                <a:solidFill>
                  <a:srgbClr val="FFFFFF"/>
                </a:solidFill>
              </a:rPr>
            </a:br>
            <a:r>
              <a:rPr lang="it-IT" sz="2200" b="1" dirty="0">
                <a:solidFill>
                  <a:srgbClr val="FFFFFF"/>
                </a:solidFill>
              </a:rPr>
              <a:t>Valorizzazione e Riutilizzo delle materie prime seconde </a:t>
            </a:r>
            <a:br>
              <a:rPr lang="it-IT" sz="2200" b="1" dirty="0">
                <a:solidFill>
                  <a:srgbClr val="FFFFFF"/>
                </a:solidFill>
              </a:rPr>
            </a:br>
            <a:r>
              <a:rPr lang="it-IT" sz="2200" b="1" dirty="0">
                <a:solidFill>
                  <a:srgbClr val="FFFFFF"/>
                </a:solidFill>
              </a:rPr>
              <a:t>da lavorazione del frantoio oleario</a:t>
            </a:r>
            <a:br>
              <a:rPr lang="it-IT" sz="2200" b="1" dirty="0">
                <a:solidFill>
                  <a:srgbClr val="FFFFFF"/>
                </a:solidFill>
              </a:rPr>
            </a:br>
            <a:br>
              <a:rPr lang="it-IT" sz="2200" b="1" dirty="0">
                <a:solidFill>
                  <a:srgbClr val="FFFFFF"/>
                </a:solidFill>
              </a:rPr>
            </a:br>
            <a:r>
              <a:rPr lang="it-IT" sz="2000" i="1" dirty="0">
                <a:solidFill>
                  <a:srgbClr val="FFFFFF"/>
                </a:solidFill>
              </a:rPr>
              <a:t>Finanziato dal Piano Operativo Complementare al POR FESR 2014-2020. </a:t>
            </a:r>
            <a:br>
              <a:rPr lang="it-IT" sz="2000" i="1" dirty="0">
                <a:solidFill>
                  <a:srgbClr val="FFFFFF"/>
                </a:solidFill>
              </a:rPr>
            </a:br>
            <a:r>
              <a:rPr lang="it-IT" sz="2000" i="1" dirty="0">
                <a:solidFill>
                  <a:srgbClr val="FFFFFF"/>
                </a:solidFill>
              </a:rPr>
              <a:t>Asse 1 azione 1.1.4 “Sostegno alle attività collaborative di R&amp;S per lo sviluppo di nuove tecnologie sostenibili, di nuovi prodotti e servizi»</a:t>
            </a:r>
            <a:br>
              <a:rPr lang="it-IT" sz="2000" i="1" dirty="0">
                <a:solidFill>
                  <a:srgbClr val="FFFFFF"/>
                </a:solidFill>
              </a:rPr>
            </a:br>
            <a:r>
              <a:rPr lang="it-IT" sz="2000" i="1" dirty="0">
                <a:solidFill>
                  <a:srgbClr val="FFFFFF"/>
                </a:solidFill>
              </a:rPr>
              <a:t> DGR 1800 del 15 dicembre 2021: Bando per il sostegno a progetti realizzati da </a:t>
            </a:r>
            <a:br>
              <a:rPr lang="it-IT" sz="2000" i="1" dirty="0">
                <a:solidFill>
                  <a:srgbClr val="FFFFFF"/>
                </a:solidFill>
              </a:rPr>
            </a:br>
            <a:r>
              <a:rPr lang="it-IT" sz="2000" i="1" dirty="0">
                <a:solidFill>
                  <a:srgbClr val="FFFFFF"/>
                </a:solidFill>
              </a:rPr>
              <a:t>aggregazioni di imprese</a:t>
            </a:r>
            <a:br>
              <a:rPr lang="it-IT" sz="2000" i="1" dirty="0">
                <a:solidFill>
                  <a:srgbClr val="FFFFFF"/>
                </a:solidFill>
              </a:rPr>
            </a:br>
            <a:r>
              <a:rPr lang="it-IT" sz="2000" dirty="0">
                <a:solidFill>
                  <a:srgbClr val="FFFFFF"/>
                </a:solidFill>
              </a:rPr>
              <a:t> </a:t>
            </a:r>
          </a:p>
        </p:txBody>
      </p:sp>
      <p:sp>
        <p:nvSpPr>
          <p:cNvPr id="3" name="Sottotitolo 2">
            <a:extLst>
              <a:ext uri="{FF2B5EF4-FFF2-40B4-BE49-F238E27FC236}">
                <a16:creationId xmlns:a16="http://schemas.microsoft.com/office/drawing/2014/main" id="{D83C233A-E6CB-7142-B2AC-9B2C5169BDDD}"/>
              </a:ext>
            </a:extLst>
          </p:cNvPr>
          <p:cNvSpPr>
            <a:spLocks noGrp="1"/>
          </p:cNvSpPr>
          <p:nvPr>
            <p:ph type="subTitle" idx="1"/>
          </p:nvPr>
        </p:nvSpPr>
        <p:spPr>
          <a:xfrm>
            <a:off x="1429965" y="3900328"/>
            <a:ext cx="9815245" cy="2374539"/>
          </a:xfrm>
          <a:effectLst>
            <a:outerShdw blurRad="50800" dist="38100" dir="2700000" algn="tl" rotWithShape="0">
              <a:prstClr val="black">
                <a:alpha val="40000"/>
              </a:prstClr>
            </a:outerShdw>
          </a:effectLst>
        </p:spPr>
        <p:txBody>
          <a:bodyPr>
            <a:normAutofit/>
          </a:bodyPr>
          <a:lstStyle/>
          <a:p>
            <a:r>
              <a:rPr lang="it-IT" sz="1000" dirty="0">
                <a:solidFill>
                  <a:srgbClr val="FFFFFF"/>
                </a:solidFill>
              </a:rPr>
              <a:t>: </a:t>
            </a:r>
            <a:br>
              <a:rPr lang="it-IT" sz="1000" dirty="0">
                <a:solidFill>
                  <a:srgbClr val="FFFFFF"/>
                </a:solidFill>
              </a:rPr>
            </a:br>
            <a:endParaRPr lang="it-IT" dirty="0">
              <a:solidFill>
                <a:srgbClr val="FFFFFF"/>
              </a:solidFill>
            </a:endParaRPr>
          </a:p>
        </p:txBody>
      </p:sp>
      <p:pic>
        <p:nvPicPr>
          <p:cNvPr id="7" name="Picture 8">
            <a:extLst>
              <a:ext uri="{FF2B5EF4-FFF2-40B4-BE49-F238E27FC236}">
                <a16:creationId xmlns:a16="http://schemas.microsoft.com/office/drawing/2014/main" id="{158CE1ED-9245-BF4F-C66C-DC2B816954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7921" y="-51267"/>
            <a:ext cx="5158901" cy="919655"/>
          </a:xfrm>
          <a:prstGeom prst="rect">
            <a:avLst/>
          </a:prstGeom>
          <a:noFill/>
          <a:extLst>
            <a:ext uri="{909E8E84-426E-40DD-AFC4-6F175D3DCCD1}">
              <a14:hiddenFill xmlns:a14="http://schemas.microsoft.com/office/drawing/2010/main">
                <a:solidFill>
                  <a:srgbClr val="FFFFFF"/>
                </a:solidFill>
              </a14:hiddenFill>
            </a:ext>
          </a:extLst>
        </p:spPr>
      </p:pic>
      <p:pic>
        <p:nvPicPr>
          <p:cNvPr id="9" name="Immagine 8" descr="Immagine che contiene testo, Carattere, schermata, logo&#10;&#10;Descrizione generata automaticamente">
            <a:extLst>
              <a:ext uri="{FF2B5EF4-FFF2-40B4-BE49-F238E27FC236}">
                <a16:creationId xmlns:a16="http://schemas.microsoft.com/office/drawing/2014/main" id="{A070FFA7-9B2F-F4B1-B9CF-2CB9E257C671}"/>
              </a:ext>
            </a:extLst>
          </p:cNvPr>
          <p:cNvPicPr>
            <a:picLocks noChangeAspect="1"/>
          </p:cNvPicPr>
          <p:nvPr/>
        </p:nvPicPr>
        <p:blipFill rotWithShape="1">
          <a:blip r:embed="rId6">
            <a:extLst>
              <a:ext uri="{28A0092B-C50C-407E-A947-70E740481C1C}">
                <a14:useLocalDpi xmlns:a14="http://schemas.microsoft.com/office/drawing/2010/main" val="0"/>
              </a:ext>
            </a:extLst>
          </a:blip>
          <a:srcRect l="9624" t="7937" r="41244" b="20911"/>
          <a:stretch/>
        </p:blipFill>
        <p:spPr>
          <a:xfrm>
            <a:off x="-6095" y="1"/>
            <a:ext cx="2000265" cy="1468791"/>
          </a:xfrm>
          <a:prstGeom prst="rect">
            <a:avLst/>
          </a:prstGeom>
        </p:spPr>
      </p:pic>
    </p:spTree>
    <p:extLst>
      <p:ext uri="{BB962C8B-B14F-4D97-AF65-F5344CB8AC3E}">
        <p14:creationId xmlns:p14="http://schemas.microsoft.com/office/powerpoint/2010/main" val="66999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85"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3"/>
                                        </p:tgtEl>
                                      </p:cBhvr>
                                    </p:cmd>
                                  </p:childTnLst>
                                </p:cTn>
                              </p:par>
                            </p:childTnLst>
                          </p:cTn>
                        </p:par>
                      </p:childTnLst>
                    </p:cTn>
                  </p:par>
                </p:childTnLst>
              </p:cTn>
              <p:nextCondLst>
                <p:cond evt="onClick" delay="0">
                  <p:tgtEl>
                    <p:spTgt spid="13"/>
                  </p:tgtEl>
                </p:cond>
              </p:nextCondLst>
            </p:seq>
            <p:video>
              <p:cMediaNode mute="1">
                <p:cTn id="12" repeatCount="indefinite" fill="hold" display="0">
                  <p:stCondLst>
                    <p:cond delay="indefinite"/>
                  </p:stCondLst>
                </p:cTn>
                <p:tgtEl>
                  <p:spTgt spid="1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B77726AB-899F-BF32-B1C5-BDD3FD49F8C7}"/>
              </a:ext>
            </a:extLst>
          </p:cNvPr>
          <p:cNvSpPr>
            <a:spLocks noChangeArrowheads="1"/>
          </p:cNvSpPr>
          <p:nvPr/>
        </p:nvSpPr>
        <p:spPr bwMode="auto">
          <a:xfrm>
            <a:off x="778213" y="548009"/>
            <a:ext cx="11039413"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it-IT" altLang="it-IT" sz="2000" b="1" dirty="0">
                <a:latin typeface="Calibri" panose="020F0502020204030204" pitchFamily="34" charset="0"/>
                <a:ea typeface="Times New Roman" panose="02020603050405020304" pitchFamily="18" charset="0"/>
                <a:cs typeface="Calibri" panose="020F0502020204030204" pitchFamily="34" charset="0"/>
              </a:rPr>
              <a:t>Breve descrizione:</a:t>
            </a:r>
            <a:endParaRPr lang="it-IT" altLang="it-IT" sz="2000" dirty="0"/>
          </a:p>
          <a:p>
            <a:pPr lvl="0" eaLnBrk="0" fontAlgn="base" hangingPunct="0">
              <a:spcBef>
                <a:spcPct val="0"/>
              </a:spcBef>
              <a:spcAft>
                <a:spcPct val="0"/>
              </a:spcAft>
            </a:pPr>
            <a:r>
              <a:rPr lang="it-IT" altLang="it-IT" sz="2000" dirty="0">
                <a:latin typeface="Calibri" panose="020F0502020204030204" pitchFamily="34" charset="0"/>
                <a:ea typeface="Times New Roman" panose="02020603050405020304" pitchFamily="18" charset="0"/>
                <a:cs typeface="Calibri" panose="020F0502020204030204" pitchFamily="34" charset="0"/>
              </a:rPr>
              <a:t>Il progetto “</a:t>
            </a:r>
            <a:r>
              <a:rPr lang="it-IT" altLang="it-IT" sz="2000" b="1" dirty="0">
                <a:latin typeface="Calibri" panose="020F0502020204030204" pitchFamily="34" charset="0"/>
                <a:ea typeface="Times New Roman" panose="02020603050405020304" pitchFamily="18" charset="0"/>
                <a:cs typeface="Calibri" panose="020F0502020204030204" pitchFamily="34" charset="0"/>
              </a:rPr>
              <a:t>Valorizzazione e Riutilizzo delle materie prime seconde del frantoio”  in sigla “OLI.VA.RE”</a:t>
            </a:r>
            <a:r>
              <a:rPr lang="it-IT" altLang="it-IT" sz="2000" dirty="0">
                <a:latin typeface="Calibri" panose="020F0502020204030204" pitchFamily="34" charset="0"/>
                <a:ea typeface="Times New Roman" panose="02020603050405020304" pitchFamily="18" charset="0"/>
                <a:cs typeface="Calibri" panose="020F0502020204030204" pitchFamily="34" charset="0"/>
              </a:rPr>
              <a:t>, finanziato nel mese di luglio 2022, è stato presentato, a valere sulla DGR 1800/2021, </a:t>
            </a:r>
          </a:p>
          <a:p>
            <a:pPr lvl="0" eaLnBrk="0" fontAlgn="base" hangingPunct="0">
              <a:spcBef>
                <a:spcPct val="0"/>
              </a:spcBef>
              <a:spcAft>
                <a:spcPct val="0"/>
              </a:spcAft>
            </a:pPr>
            <a:r>
              <a:rPr lang="it-IT" altLang="it-IT" sz="2000" dirty="0">
                <a:latin typeface="Calibri" panose="020F0502020204030204" pitchFamily="34" charset="0"/>
                <a:ea typeface="Times New Roman" panose="02020603050405020304" pitchFamily="18" charset="0"/>
                <a:cs typeface="Calibri" panose="020F0502020204030204" pitchFamily="34" charset="0"/>
              </a:rPr>
              <a:t>da Società Agricola </a:t>
            </a:r>
            <a:r>
              <a:rPr lang="it-IT" altLang="it-IT" sz="2000" dirty="0" err="1">
                <a:latin typeface="Calibri" panose="020F0502020204030204" pitchFamily="34" charset="0"/>
                <a:ea typeface="Times New Roman" panose="02020603050405020304" pitchFamily="18" charset="0"/>
                <a:cs typeface="Calibri" panose="020F0502020204030204" pitchFamily="34" charset="0"/>
              </a:rPr>
              <a:t>Moldoi</a:t>
            </a:r>
            <a:r>
              <a:rPr lang="it-IT" altLang="it-IT" sz="2000" dirty="0">
                <a:latin typeface="Calibri" panose="020F0502020204030204" pitchFamily="34" charset="0"/>
                <a:ea typeface="Times New Roman" panose="02020603050405020304" pitchFamily="18" charset="0"/>
                <a:cs typeface="Calibri" panose="020F0502020204030204" pitchFamily="34" charset="0"/>
              </a:rPr>
              <a:t> Srl, aderente alla  Rete Innovativa Regionale INNOSAP- Innovation For </a:t>
            </a:r>
            <a:r>
              <a:rPr lang="it-IT" altLang="it-IT" sz="2000" dirty="0" err="1">
                <a:latin typeface="Calibri" panose="020F0502020204030204" pitchFamily="34" charset="0"/>
                <a:ea typeface="Times New Roman" panose="02020603050405020304" pitchFamily="18" charset="0"/>
                <a:cs typeface="Calibri" panose="020F0502020204030204" pitchFamily="34" charset="0"/>
              </a:rPr>
              <a:t>Sustainability</a:t>
            </a:r>
            <a:r>
              <a:rPr lang="it-IT" altLang="it-IT" sz="2000" dirty="0">
                <a:latin typeface="Calibri" panose="020F0502020204030204" pitchFamily="34" charset="0"/>
                <a:ea typeface="Times New Roman" panose="02020603050405020304" pitchFamily="18" charset="0"/>
                <a:cs typeface="Calibri" panose="020F0502020204030204" pitchFamily="34" charset="0"/>
              </a:rPr>
              <a:t> in Agrifood Production.</a:t>
            </a:r>
          </a:p>
          <a:p>
            <a:pPr lvl="0" eaLnBrk="0" fontAlgn="base" hangingPunct="0">
              <a:spcBef>
                <a:spcPct val="0"/>
              </a:spcBef>
              <a:spcAft>
                <a:spcPct val="0"/>
              </a:spcAft>
            </a:pPr>
            <a:endParaRPr lang="it-IT" altLang="it-IT" sz="2000" dirty="0">
              <a:latin typeface="Calibri" panose="020F0502020204030204" pitchFamily="34" charset="0"/>
              <a:ea typeface="Times New Roman" panose="02020603050405020304" pitchFamily="18" charset="0"/>
              <a:cs typeface="Calibri" panose="020F0502020204030204" pitchFamily="34" charset="0"/>
            </a:endParaRPr>
          </a:p>
          <a:p>
            <a:pPr lvl="0" eaLnBrk="0" fontAlgn="base" hangingPunct="0">
              <a:spcBef>
                <a:spcPct val="0"/>
              </a:spcBef>
              <a:spcAft>
                <a:spcPct val="0"/>
              </a:spcAft>
            </a:pPr>
            <a:r>
              <a:rPr lang="it-IT" altLang="it-IT" sz="2000" dirty="0">
                <a:latin typeface="Calibri" panose="020F0502020204030204" pitchFamily="34" charset="0"/>
                <a:ea typeface="Times New Roman" panose="02020603050405020304" pitchFamily="18" charset="0"/>
                <a:cs typeface="Calibri" panose="020F0502020204030204" pitchFamily="34" charset="0"/>
              </a:rPr>
              <a:t>Alla Rete Innovativa, riconosciuta dalla Regione Veneto nel 2016, aderiscono più di cento fra PMI e Grandi Imprese del settore Agrifood e dell'indotto (incluse, per esempio, imprese chimiche; fornitori di </a:t>
            </a:r>
          </a:p>
          <a:p>
            <a:pPr lvl="0" eaLnBrk="0" fontAlgn="base" hangingPunct="0">
              <a:spcBef>
                <a:spcPct val="0"/>
              </a:spcBef>
              <a:spcAft>
                <a:spcPct val="0"/>
              </a:spcAft>
            </a:pPr>
            <a:r>
              <a:rPr lang="it-IT" altLang="it-IT" sz="2000" dirty="0">
                <a:latin typeface="Calibri" panose="020F0502020204030204" pitchFamily="34" charset="0"/>
                <a:ea typeface="Times New Roman" panose="02020603050405020304" pitchFamily="18" charset="0"/>
                <a:cs typeface="Calibri" panose="020F0502020204030204" pitchFamily="34" charset="0"/>
              </a:rPr>
              <a:t>tecnologie anche informatiche e produttori di macchine ed impianti).</a:t>
            </a:r>
            <a:endParaRPr lang="it-IT" altLang="it-IT" sz="2000" dirty="0"/>
          </a:p>
          <a:p>
            <a:pPr lvl="0" eaLnBrk="0" fontAlgn="base" hangingPunct="0">
              <a:spcBef>
                <a:spcPct val="0"/>
              </a:spcBef>
              <a:spcAft>
                <a:spcPct val="0"/>
              </a:spcAft>
            </a:pPr>
            <a:r>
              <a:rPr lang="it-IT" altLang="it-IT" sz="2000" dirty="0">
                <a:latin typeface="Calibri" panose="020F0502020204030204" pitchFamily="34" charset="0"/>
                <a:ea typeface="Times New Roman" panose="02020603050405020304" pitchFamily="18" charset="0"/>
                <a:cs typeface="Calibri" panose="020F0502020204030204" pitchFamily="34" charset="0"/>
              </a:rPr>
              <a:t>Il Progetto intende utilizzare, in maniera sostenibile, le “materie prime seconde” derivanti dalla produzione dell’olio extravergine d’oliva prodotto in Veneto, valorizzando così il driver innovativo “Sostenibilità </a:t>
            </a:r>
          </a:p>
          <a:p>
            <a:pPr lvl="0" eaLnBrk="0" fontAlgn="base" hangingPunct="0">
              <a:spcBef>
                <a:spcPct val="0"/>
              </a:spcBef>
              <a:spcAft>
                <a:spcPct val="0"/>
              </a:spcAft>
            </a:pPr>
            <a:r>
              <a:rPr lang="it-IT" altLang="it-IT" sz="2000" dirty="0">
                <a:latin typeface="Calibri" panose="020F0502020204030204" pitchFamily="34" charset="0"/>
                <a:ea typeface="Times New Roman" panose="02020603050405020304" pitchFamily="18" charset="0"/>
                <a:cs typeface="Calibri" panose="020F0502020204030204" pitchFamily="34" charset="0"/>
              </a:rPr>
              <a:t>ambientale” e del riutilizzo di prodotti di “origine locale”. Le materie seconde provenienti dal frantoio rappresentano la fonte migliore per l’estrazione dei principi attivi di interesse salutistico, cosmetico e farmaceutico in quanto precedentemente lavorati e purificati dal frantoio. Tali materiali saranno utilizzati per realizzare prodotti cosmeceutici, integratori alimentari e prodotti per l’alimentazione animale, mediante processi ecosostenibili ed innovativi.</a:t>
            </a:r>
            <a:endParaRPr lang="it-IT" altLang="it-IT" sz="2000" dirty="0"/>
          </a:p>
          <a:p>
            <a:pPr lvl="0" eaLnBrk="0" fontAlgn="base" hangingPunct="0">
              <a:spcBef>
                <a:spcPct val="0"/>
              </a:spcBef>
              <a:spcAft>
                <a:spcPct val="0"/>
              </a:spcAft>
            </a:pPr>
            <a:r>
              <a:rPr lang="it-IT" altLang="it-IT" sz="2000" dirty="0">
                <a:latin typeface="Calibri" panose="020F0502020204030204" pitchFamily="34" charset="0"/>
                <a:ea typeface="Times New Roman" panose="02020603050405020304" pitchFamily="18" charset="0"/>
                <a:cs typeface="Calibri" panose="020F0502020204030204" pitchFamily="34" charset="0"/>
              </a:rPr>
              <a:t>In sintesi il progetto prevede le seguenti fasi di sviluppo dei prototipi:</a:t>
            </a:r>
          </a:p>
        </p:txBody>
      </p:sp>
      <p:sp>
        <p:nvSpPr>
          <p:cNvPr id="3" name="Rectangle 4">
            <a:extLst>
              <a:ext uri="{FF2B5EF4-FFF2-40B4-BE49-F238E27FC236}">
                <a16:creationId xmlns:a16="http://schemas.microsoft.com/office/drawing/2014/main" id="{F152912D-9BBF-449D-5EA2-73BA127D4B96}"/>
              </a:ext>
            </a:extLst>
          </p:cNvPr>
          <p:cNvSpPr>
            <a:spLocks noChangeArrowheads="1"/>
          </p:cNvSpPr>
          <p:nvPr/>
        </p:nvSpPr>
        <p:spPr bwMode="auto">
          <a:xfrm>
            <a:off x="0" y="34067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Low" defTabSz="914400" rtl="0" eaLnBrk="0" fontAlgn="base" latinLnBrk="0" hangingPunct="0">
              <a:lnSpc>
                <a:spcPct val="100000"/>
              </a:lnSpc>
              <a:spcBef>
                <a:spcPct val="0"/>
              </a:spcBef>
              <a:spcAft>
                <a:spcPct val="0"/>
              </a:spcAft>
              <a:buClrTx/>
              <a:buSzTx/>
              <a:buFontTx/>
              <a:buNone/>
              <a:tabLst/>
            </a:pPr>
            <a:r>
              <a:rPr kumimoji="0" lang="it-IT" altLang="it-IT" sz="1000" b="0" i="0" u="none" strike="noStrike" cap="none" normalizeH="0" baseline="0">
                <a:ln>
                  <a:noFill/>
                </a:ln>
                <a:solidFill>
                  <a:schemeClr val="tx1"/>
                </a:solidFill>
                <a:effectLst/>
                <a:latin typeface="Georgia" panose="02040502050405020303" pitchFamily="18" charset="0"/>
                <a:ea typeface="Times New Roman" panose="02020603050405020304" pitchFamily="18" charset="0"/>
              </a:rPr>
              <a:t>                                                 </a:t>
            </a:r>
            <a:endParaRPr kumimoji="0" lang="it-IT" altLang="it-IT" sz="1800" b="0" i="0" u="none" strike="noStrike" cap="none" normalizeH="0" baseline="0">
              <a:ln>
                <a:noFill/>
              </a:ln>
              <a:solidFill>
                <a:schemeClr val="tx1"/>
              </a:solidFill>
              <a:effectLst/>
              <a:latin typeface="Arial" panose="020B0604020202020204" pitchFamily="34" charset="0"/>
            </a:endParaRPr>
          </a:p>
        </p:txBody>
      </p:sp>
      <p:sp>
        <p:nvSpPr>
          <p:cNvPr id="4" name="Rectangle 5">
            <a:extLst>
              <a:ext uri="{FF2B5EF4-FFF2-40B4-BE49-F238E27FC236}">
                <a16:creationId xmlns:a16="http://schemas.microsoft.com/office/drawing/2014/main" id="{D5F985E7-DF06-9647-6493-D753F0408705}"/>
              </a:ext>
            </a:extLst>
          </p:cNvPr>
          <p:cNvSpPr>
            <a:spLocks noChangeArrowheads="1"/>
          </p:cNvSpPr>
          <p:nvPr/>
        </p:nvSpPr>
        <p:spPr bwMode="auto">
          <a:xfrm>
            <a:off x="0" y="39179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Tree>
    <p:extLst>
      <p:ext uri="{BB962C8B-B14F-4D97-AF65-F5344CB8AC3E}">
        <p14:creationId xmlns:p14="http://schemas.microsoft.com/office/powerpoint/2010/main" val="2730049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magine che contiene testo&#10;&#10;Descrizione generata automaticamente">
            <a:extLst>
              <a:ext uri="{FF2B5EF4-FFF2-40B4-BE49-F238E27FC236}">
                <a16:creationId xmlns:a16="http://schemas.microsoft.com/office/drawing/2014/main" id="{AB7FE9A4-665C-B8C5-D66C-90ED7D1BDD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153" t="47057" r="34946" b="13637"/>
          <a:stretch>
            <a:fillRect/>
          </a:stretch>
        </p:blipFill>
        <p:spPr bwMode="auto">
          <a:xfrm>
            <a:off x="1451113" y="874644"/>
            <a:ext cx="7219458" cy="3629262"/>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2" descr="Immagine che contiene testo&#10;&#10;Descrizione generata automaticamente">
            <a:extLst>
              <a:ext uri="{FF2B5EF4-FFF2-40B4-BE49-F238E27FC236}">
                <a16:creationId xmlns:a16="http://schemas.microsoft.com/office/drawing/2014/main" id="{3659DA24-5EBF-986B-FDE3-8D3E231B968B}"/>
              </a:ext>
            </a:extLst>
          </p:cNvPr>
          <p:cNvPicPr>
            <a:picLocks noChangeAspect="1"/>
          </p:cNvPicPr>
          <p:nvPr/>
        </p:nvPicPr>
        <p:blipFill rotWithShape="1">
          <a:blip r:embed="rId3"/>
          <a:srcRect l="32222" t="24296" r="43730" b="69407"/>
          <a:stretch/>
        </p:blipFill>
        <p:spPr bwMode="auto">
          <a:xfrm>
            <a:off x="3028558" y="4591455"/>
            <a:ext cx="4659502" cy="74903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897652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76DAA136-91C5-6B4B-852B-F5E8ED818DBB}"/>
              </a:ext>
            </a:extLst>
          </p:cNvPr>
          <p:cNvPicPr>
            <a:picLocks noChangeAspect="1"/>
          </p:cNvPicPr>
          <p:nvPr/>
        </p:nvPicPr>
        <p:blipFill>
          <a:blip r:embed="rId2"/>
          <a:stretch>
            <a:fillRect/>
          </a:stretch>
        </p:blipFill>
        <p:spPr>
          <a:xfrm>
            <a:off x="116732" y="1557857"/>
            <a:ext cx="3095944" cy="4124488"/>
          </a:xfrm>
          <a:prstGeom prst="rect">
            <a:avLst/>
          </a:prstGeom>
        </p:spPr>
      </p:pic>
      <p:pic>
        <p:nvPicPr>
          <p:cNvPr id="3" name="Immagine 2" descr="Immagine che contiene terreno, aria aperta, compost, Pacciame&#10;&#10;Descrizione generata automaticamente">
            <a:extLst>
              <a:ext uri="{FF2B5EF4-FFF2-40B4-BE49-F238E27FC236}">
                <a16:creationId xmlns:a16="http://schemas.microsoft.com/office/drawing/2014/main" id="{42DFA337-F81F-1C53-0E9B-A7DA7AE832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4311" y="1557857"/>
            <a:ext cx="3093366" cy="4124488"/>
          </a:xfrm>
          <a:prstGeom prst="rect">
            <a:avLst/>
          </a:prstGeom>
        </p:spPr>
      </p:pic>
      <p:pic>
        <p:nvPicPr>
          <p:cNvPr id="4" name="image65.jpeg" descr="Immagine che contiene tavolo  Descrizione generata automaticamente">
            <a:extLst>
              <a:ext uri="{FF2B5EF4-FFF2-40B4-BE49-F238E27FC236}">
                <a16:creationId xmlns:a16="http://schemas.microsoft.com/office/drawing/2014/main" id="{FCC7DBE3-02E7-698D-0792-E8BB221F74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9583" y="1538224"/>
            <a:ext cx="5775043" cy="4144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95148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B77726AB-899F-BF32-B1C5-BDD3FD49F8C7}"/>
              </a:ext>
            </a:extLst>
          </p:cNvPr>
          <p:cNvSpPr>
            <a:spLocks noChangeArrowheads="1"/>
          </p:cNvSpPr>
          <p:nvPr/>
        </p:nvSpPr>
        <p:spPr bwMode="auto">
          <a:xfrm>
            <a:off x="554477" y="1056471"/>
            <a:ext cx="10992255" cy="5566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80645" marR="83185" algn="just">
              <a:lnSpc>
                <a:spcPct val="115000"/>
              </a:lnSpc>
              <a:spcBef>
                <a:spcPts val="200"/>
              </a:spcBef>
              <a:spcAft>
                <a:spcPts val="0"/>
              </a:spcAft>
            </a:pPr>
            <a:r>
              <a:rPr lang="it-IT" sz="1800" b="1" dirty="0">
                <a:effectLst/>
                <a:latin typeface="Calibri" panose="020F0502020204030204" pitchFamily="34" charset="0"/>
                <a:ea typeface="Times New Roman" panose="02020603050405020304" pitchFamily="18" charset="0"/>
              </a:rPr>
              <a:t>Finalità:</a:t>
            </a:r>
            <a:endParaRPr lang="it-IT" sz="1800" dirty="0">
              <a:effectLst/>
              <a:latin typeface="Times New Roman" panose="02020603050405020304" pitchFamily="18" charset="0"/>
              <a:ea typeface="Times New Roman" panose="02020603050405020304" pitchFamily="18" charset="0"/>
            </a:endParaRPr>
          </a:p>
          <a:p>
            <a:pPr algn="just"/>
            <a:r>
              <a:rPr lang="it-IT" sz="1800" dirty="0">
                <a:effectLst/>
                <a:latin typeface="Calibri" panose="020F0502020204030204" pitchFamily="34" charset="0"/>
                <a:ea typeface="Times New Roman" panose="02020603050405020304" pitchFamily="18" charset="0"/>
              </a:rPr>
              <a:t> Il</a:t>
            </a:r>
            <a:r>
              <a:rPr lang="it-IT" sz="1800" i="1" dirty="0">
                <a:effectLst/>
                <a:latin typeface="Calibri" panose="020F0502020204030204" pitchFamily="34" charset="0"/>
                <a:ea typeface="Times New Roman" panose="02020603050405020304" pitchFamily="18" charset="0"/>
              </a:rPr>
              <a:t> </a:t>
            </a:r>
            <a:r>
              <a:rPr lang="it-IT" sz="1800" dirty="0">
                <a:effectLst/>
                <a:latin typeface="Calibri" panose="020F0502020204030204" pitchFamily="34" charset="0"/>
                <a:ea typeface="Times New Roman" panose="02020603050405020304" pitchFamily="18" charset="0"/>
              </a:rPr>
              <a:t>progetto </a:t>
            </a:r>
            <a:r>
              <a:rPr lang="it-IT" sz="1800" b="1" dirty="0">
                <a:effectLst/>
                <a:latin typeface="Calibri" panose="020F0502020204030204" pitchFamily="34" charset="0"/>
                <a:ea typeface="Times New Roman" panose="02020603050405020304" pitchFamily="18" charset="0"/>
              </a:rPr>
              <a:t>OLI.VA.RE ha le seguenti finalità:</a:t>
            </a:r>
            <a:endParaRPr lang="it-IT" sz="1800" dirty="0">
              <a:effectLst/>
              <a:latin typeface="Times New Roman" panose="02020603050405020304" pitchFamily="18" charset="0"/>
              <a:ea typeface="Times New Roman" panose="02020603050405020304" pitchFamily="18" charset="0"/>
            </a:endParaRPr>
          </a:p>
          <a:p>
            <a:pPr algn="just"/>
            <a:r>
              <a:rPr lang="it-IT" sz="1800" b="1" dirty="0">
                <a:effectLst/>
                <a:latin typeface="Calibri" panose="020F0502020204030204" pitchFamily="34" charset="0"/>
                <a:ea typeface="Times New Roman" panose="02020603050405020304" pitchFamily="18" charset="0"/>
              </a:rPr>
              <a:t> </a:t>
            </a:r>
            <a:endParaRPr lang="it-IT" sz="1800" dirty="0">
              <a:effectLst/>
              <a:latin typeface="Times New Roman" panose="02020603050405020304" pitchFamily="18" charset="0"/>
              <a:ea typeface="Times New Roman" panose="02020603050405020304" pitchFamily="18" charset="0"/>
            </a:endParaRPr>
          </a:p>
          <a:p>
            <a:pPr algn="just"/>
            <a:r>
              <a:rPr lang="it-IT" sz="1800" dirty="0">
                <a:effectLst/>
                <a:latin typeface="Calibri" panose="020F0502020204030204" pitchFamily="34" charset="0"/>
                <a:ea typeface="Times New Roman" panose="02020603050405020304" pitchFamily="18" charset="0"/>
              </a:rPr>
              <a:t>&gt; attivare processi tecnologici innovativi, che coinvolgono diversi comparti di appartenenza dei diversi Partner, ovvero il settore olivicolo ed oleario, il settore zootecnico, della cosmeceutica e della farmaceutica alimentare umana ed animale. Distinte per funzioni d’uso, le tecniche e tecnologie innovative coinvolte nel progetto, sono le seguenti:</a:t>
            </a:r>
            <a:endParaRPr lang="it-IT" sz="1800" dirty="0">
              <a:effectLst/>
              <a:latin typeface="Times New Roman" panose="02020603050405020304" pitchFamily="18" charset="0"/>
              <a:ea typeface="Times New Roman" panose="02020603050405020304" pitchFamily="18" charset="0"/>
            </a:endParaRPr>
          </a:p>
          <a:p>
            <a:pPr algn="just"/>
            <a:r>
              <a:rPr lang="it-IT" sz="1800" dirty="0">
                <a:effectLst/>
                <a:latin typeface="Calibri" panose="020F0502020204030204" pitchFamily="34" charset="0"/>
                <a:ea typeface="Times New Roman" panose="02020603050405020304" pitchFamily="18" charset="0"/>
              </a:rPr>
              <a:t>* legate alla conservabilità e al trattamento delle materie seconde, facilmente deperibili, successive alla molitura, realizzata nel frantoio oleario; si tratta di processi quali l’idrolisi e saponificazione, finalizzati a limitare la componente umida delle materie seconde ed impattanti sulla collegata </a:t>
            </a:r>
            <a:r>
              <a:rPr lang="it-IT" sz="1800" dirty="0" err="1">
                <a:effectLst/>
                <a:latin typeface="Calibri" panose="020F0502020204030204" pitchFamily="34" charset="0"/>
                <a:ea typeface="Times New Roman" panose="02020603050405020304" pitchFamily="18" charset="0"/>
              </a:rPr>
              <a:t>shelf</a:t>
            </a:r>
            <a:r>
              <a:rPr lang="it-IT" sz="1800" dirty="0">
                <a:effectLst/>
                <a:latin typeface="Calibri" panose="020F0502020204030204" pitchFamily="34" charset="0"/>
                <a:ea typeface="Times New Roman" panose="02020603050405020304" pitchFamily="18" charset="0"/>
              </a:rPr>
              <a:t>-life delle stesse, a tutto vantaggio della trasformabilità in prodotto più complesso e del successivo, altrimenti non possibile, inserimento nella catena di produzione alimentare. </a:t>
            </a:r>
            <a:endParaRPr lang="it-IT" sz="1800" dirty="0">
              <a:effectLst/>
              <a:latin typeface="Times New Roman" panose="02020603050405020304" pitchFamily="18" charset="0"/>
              <a:ea typeface="Times New Roman" panose="02020603050405020304" pitchFamily="18" charset="0"/>
            </a:endParaRPr>
          </a:p>
          <a:p>
            <a:pPr algn="just"/>
            <a:r>
              <a:rPr lang="it-IT" sz="1800" dirty="0">
                <a:effectLst/>
                <a:latin typeface="Calibri" panose="020F0502020204030204" pitchFamily="34" charset="0"/>
                <a:ea typeface="Times New Roman" panose="02020603050405020304" pitchFamily="18" charset="0"/>
              </a:rPr>
              <a:t>* legate alla trasportabilità delle stesse una volta trattate. Verranno in particolare studiate e provate, tramite l’allestimento di cantieri mobili all’aperto, soluzioni di insacchettamento con sistema </a:t>
            </a:r>
            <a:r>
              <a:rPr lang="it-IT" sz="1800" dirty="0" err="1">
                <a:effectLst/>
                <a:latin typeface="Calibri" panose="020F0502020204030204" pitchFamily="34" charset="0"/>
                <a:ea typeface="Times New Roman" panose="02020603050405020304" pitchFamily="18" charset="0"/>
              </a:rPr>
              <a:t>silobag</a:t>
            </a:r>
            <a:r>
              <a:rPr lang="it-IT" sz="1800" dirty="0">
                <a:effectLst/>
                <a:latin typeface="Calibri" panose="020F0502020204030204" pitchFamily="34" charset="0"/>
                <a:ea typeface="Times New Roman" panose="02020603050405020304" pitchFamily="18" charset="0"/>
              </a:rPr>
              <a:t> in polietilene, con un film protettivo in grado di proteggere i trasformati che ne deriveranno. </a:t>
            </a:r>
            <a:endParaRPr lang="it-IT" sz="1800" dirty="0">
              <a:effectLst/>
              <a:latin typeface="Times New Roman" panose="02020603050405020304" pitchFamily="18" charset="0"/>
              <a:ea typeface="Times New Roman" panose="02020603050405020304" pitchFamily="18" charset="0"/>
            </a:endParaRPr>
          </a:p>
          <a:p>
            <a:pPr algn="just"/>
            <a:r>
              <a:rPr lang="it-IT" sz="1800" dirty="0">
                <a:effectLst/>
                <a:latin typeface="Calibri" panose="020F0502020204030204" pitchFamily="34" charset="0"/>
                <a:ea typeface="Times New Roman" panose="02020603050405020304" pitchFamily="18" charset="0"/>
              </a:rPr>
              <a:t>* tecnologia dei fluidi supercritici totalmente</a:t>
            </a:r>
            <a:r>
              <a:rPr lang="it-IT" sz="1800" i="1" dirty="0">
                <a:effectLst/>
                <a:latin typeface="Calibri" panose="020F0502020204030204" pitchFamily="34" charset="0"/>
                <a:ea typeface="Times New Roman" panose="02020603050405020304" pitchFamily="18" charset="0"/>
              </a:rPr>
              <a:t> green</a:t>
            </a:r>
            <a:r>
              <a:rPr lang="it-IT" sz="1800" dirty="0">
                <a:effectLst/>
                <a:latin typeface="Calibri" panose="020F0502020204030204" pitchFamily="34" charset="0"/>
                <a:ea typeface="Times New Roman" panose="02020603050405020304" pitchFamily="18" charset="0"/>
              </a:rPr>
              <a:t>, metodologia che non utilizza solventi organici, tossici per la salute e che permette l’estrazione di principi attivi molto concentrati. Il residuo che ne deriva non ha tracce di solvente e quindi può essere utilizzato quale fonte per l’alimentazione animale o anche come carrier o eccipiente per altre formulazioni. </a:t>
            </a:r>
            <a:endParaRPr lang="it-IT" sz="1800" dirty="0">
              <a:effectLst/>
              <a:latin typeface="Times New Roman" panose="02020603050405020304" pitchFamily="18" charset="0"/>
              <a:ea typeface="Times New Roman" panose="02020603050405020304" pitchFamily="18" charset="0"/>
            </a:endParaRPr>
          </a:p>
          <a:p>
            <a:pPr lvl="0" eaLnBrk="0" fontAlgn="base" hangingPunct="0">
              <a:spcBef>
                <a:spcPct val="0"/>
              </a:spcBef>
              <a:spcAft>
                <a:spcPct val="0"/>
              </a:spcAft>
            </a:pPr>
            <a:endParaRPr lang="it-IT" altLang="it-IT" sz="1100" dirty="0">
              <a:latin typeface="Calibri" panose="020F0502020204030204" pitchFamily="34" charset="0"/>
              <a:ea typeface="Times New Roman" panose="02020603050405020304" pitchFamily="18" charset="0"/>
              <a:cs typeface="Calibri" panose="020F0502020204030204" pitchFamily="34" charset="0"/>
            </a:endParaRPr>
          </a:p>
        </p:txBody>
      </p:sp>
      <p:sp>
        <p:nvSpPr>
          <p:cNvPr id="3" name="Rectangle 4">
            <a:extLst>
              <a:ext uri="{FF2B5EF4-FFF2-40B4-BE49-F238E27FC236}">
                <a16:creationId xmlns:a16="http://schemas.microsoft.com/office/drawing/2014/main" id="{F152912D-9BBF-449D-5EA2-73BA127D4B96}"/>
              </a:ext>
            </a:extLst>
          </p:cNvPr>
          <p:cNvSpPr>
            <a:spLocks noChangeArrowheads="1"/>
          </p:cNvSpPr>
          <p:nvPr/>
        </p:nvSpPr>
        <p:spPr bwMode="auto">
          <a:xfrm>
            <a:off x="0" y="34067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Low" defTabSz="914400" rtl="0" eaLnBrk="0" fontAlgn="base" latinLnBrk="0" hangingPunct="0">
              <a:lnSpc>
                <a:spcPct val="100000"/>
              </a:lnSpc>
              <a:spcBef>
                <a:spcPct val="0"/>
              </a:spcBef>
              <a:spcAft>
                <a:spcPct val="0"/>
              </a:spcAft>
              <a:buClrTx/>
              <a:buSzTx/>
              <a:buFontTx/>
              <a:buNone/>
              <a:tabLst/>
            </a:pPr>
            <a:r>
              <a:rPr kumimoji="0" lang="it-IT" altLang="it-IT" sz="1000" b="0" i="0" u="none" strike="noStrike" cap="none" normalizeH="0" baseline="0">
                <a:ln>
                  <a:noFill/>
                </a:ln>
                <a:solidFill>
                  <a:schemeClr val="tx1"/>
                </a:solidFill>
                <a:effectLst/>
                <a:latin typeface="Georgia" panose="02040502050405020303" pitchFamily="18" charset="0"/>
                <a:ea typeface="Times New Roman" panose="02020603050405020304" pitchFamily="18" charset="0"/>
              </a:rPr>
              <a:t>                                                 </a:t>
            </a:r>
            <a:endParaRPr kumimoji="0" lang="it-IT" altLang="it-IT" sz="1800" b="0" i="0" u="none" strike="noStrike" cap="none" normalizeH="0" baseline="0">
              <a:ln>
                <a:noFill/>
              </a:ln>
              <a:solidFill>
                <a:schemeClr val="tx1"/>
              </a:solidFill>
              <a:effectLst/>
              <a:latin typeface="Arial" panose="020B0604020202020204" pitchFamily="34" charset="0"/>
            </a:endParaRPr>
          </a:p>
        </p:txBody>
      </p:sp>
      <p:sp>
        <p:nvSpPr>
          <p:cNvPr id="4" name="Rectangle 5">
            <a:extLst>
              <a:ext uri="{FF2B5EF4-FFF2-40B4-BE49-F238E27FC236}">
                <a16:creationId xmlns:a16="http://schemas.microsoft.com/office/drawing/2014/main" id="{D5F985E7-DF06-9647-6493-D753F0408705}"/>
              </a:ext>
            </a:extLst>
          </p:cNvPr>
          <p:cNvSpPr>
            <a:spLocks noChangeArrowheads="1"/>
          </p:cNvSpPr>
          <p:nvPr/>
        </p:nvSpPr>
        <p:spPr bwMode="auto">
          <a:xfrm>
            <a:off x="0" y="39179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Tree>
    <p:extLst>
      <p:ext uri="{BB962C8B-B14F-4D97-AF65-F5344CB8AC3E}">
        <p14:creationId xmlns:p14="http://schemas.microsoft.com/office/powerpoint/2010/main" val="16001059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207CB521-63F2-0BD9-899A-FFE672385C11}"/>
              </a:ext>
            </a:extLst>
          </p:cNvPr>
          <p:cNvSpPr txBox="1"/>
          <p:nvPr/>
        </p:nvSpPr>
        <p:spPr>
          <a:xfrm>
            <a:off x="875488" y="1011677"/>
            <a:ext cx="10612877" cy="2404569"/>
          </a:xfrm>
          <a:prstGeom prst="rect">
            <a:avLst/>
          </a:prstGeom>
          <a:noFill/>
        </p:spPr>
        <p:txBody>
          <a:bodyPr wrap="square">
            <a:spAutoFit/>
          </a:bodyPr>
          <a:lstStyle/>
          <a:p>
            <a:pPr marL="71755" marR="68580" algn="just">
              <a:lnSpc>
                <a:spcPct val="115000"/>
              </a:lnSpc>
              <a:spcBef>
                <a:spcPts val="210"/>
              </a:spcBef>
            </a:pPr>
            <a:r>
              <a:rPr lang="it-IT" sz="1800" dirty="0">
                <a:effectLst/>
                <a:latin typeface="Calibri" panose="020F0502020204030204" pitchFamily="34" charset="0"/>
                <a:ea typeface="Times New Roman" panose="02020603050405020304" pitchFamily="18" charset="0"/>
              </a:rPr>
              <a:t>* tecnologia ad alte pressioni in fase liquida che accelera i tempi di estrazione, con conseguente risparmi da un punto di vista energetico.</a:t>
            </a:r>
            <a:endParaRPr lang="it-IT" sz="1800" dirty="0">
              <a:effectLst/>
              <a:latin typeface="Times New Roman" panose="02020603050405020304" pitchFamily="18" charset="0"/>
              <a:ea typeface="Times New Roman" panose="02020603050405020304" pitchFamily="18" charset="0"/>
            </a:endParaRPr>
          </a:p>
          <a:p>
            <a:pPr marL="71755" marR="68580" algn="just">
              <a:lnSpc>
                <a:spcPct val="115000"/>
              </a:lnSpc>
              <a:spcBef>
                <a:spcPts val="210"/>
              </a:spcBef>
            </a:pPr>
            <a:r>
              <a:rPr lang="it-IT" sz="1800" dirty="0">
                <a:effectLst/>
                <a:latin typeface="Calibri" panose="020F0502020204030204" pitchFamily="34" charset="0"/>
                <a:ea typeface="Times New Roman" panose="02020603050405020304" pitchFamily="18" charset="0"/>
              </a:rPr>
              <a:t>&gt; realizzare lo studio delle materie prime seconde prodotte dai frantoi </a:t>
            </a:r>
            <a:endParaRPr lang="it-IT" sz="1800" dirty="0">
              <a:effectLst/>
              <a:latin typeface="Times New Roman" panose="02020603050405020304" pitchFamily="18" charset="0"/>
              <a:ea typeface="Times New Roman" panose="02020603050405020304" pitchFamily="18" charset="0"/>
            </a:endParaRPr>
          </a:p>
          <a:p>
            <a:pPr marL="71755" marR="68580" algn="just">
              <a:lnSpc>
                <a:spcPct val="115000"/>
              </a:lnSpc>
              <a:spcBef>
                <a:spcPts val="210"/>
              </a:spcBef>
              <a:spcAft>
                <a:spcPts val="0"/>
              </a:spcAft>
            </a:pPr>
            <a:r>
              <a:rPr lang="it-IT" sz="1800" dirty="0">
                <a:effectLst/>
                <a:latin typeface="Calibri" panose="020F0502020204030204" pitchFamily="34" charset="0"/>
                <a:ea typeface="Times New Roman" panose="02020603050405020304" pitchFamily="18" charset="0"/>
              </a:rPr>
              <a:t>&gt; realizzare Test attività antiossidante/cosmetica e analisi di sicurezza</a:t>
            </a:r>
            <a:endParaRPr lang="it-IT" sz="1800" dirty="0">
              <a:effectLst/>
              <a:latin typeface="Times New Roman" panose="02020603050405020304" pitchFamily="18" charset="0"/>
              <a:ea typeface="Times New Roman" panose="02020603050405020304" pitchFamily="18" charset="0"/>
            </a:endParaRPr>
          </a:p>
          <a:p>
            <a:pPr marL="71755" marR="68580" algn="just">
              <a:lnSpc>
                <a:spcPct val="115000"/>
              </a:lnSpc>
              <a:spcBef>
                <a:spcPts val="210"/>
              </a:spcBef>
              <a:spcAft>
                <a:spcPts val="0"/>
              </a:spcAft>
            </a:pPr>
            <a:r>
              <a:rPr lang="it-IT" sz="1800" dirty="0">
                <a:effectLst/>
                <a:latin typeface="Calibri" panose="020F0502020204030204" pitchFamily="34" charset="0"/>
                <a:ea typeface="Times New Roman" panose="02020603050405020304" pitchFamily="18" charset="0"/>
              </a:rPr>
              <a:t>&gt; realizzare prove di estrazione delle materie prime seconde </a:t>
            </a:r>
            <a:endParaRPr lang="it-IT" sz="1800" dirty="0">
              <a:effectLst/>
              <a:latin typeface="Times New Roman" panose="02020603050405020304" pitchFamily="18" charset="0"/>
              <a:ea typeface="Times New Roman" panose="02020603050405020304" pitchFamily="18" charset="0"/>
            </a:endParaRPr>
          </a:p>
          <a:p>
            <a:pPr marL="71755" marR="68580" algn="just">
              <a:lnSpc>
                <a:spcPct val="115000"/>
              </a:lnSpc>
              <a:spcBef>
                <a:spcPts val="210"/>
              </a:spcBef>
              <a:spcAft>
                <a:spcPts val="0"/>
              </a:spcAft>
            </a:pPr>
            <a:r>
              <a:rPr lang="it-IT" sz="1800" dirty="0">
                <a:effectLst/>
                <a:latin typeface="Calibri" panose="020F0502020204030204" pitchFamily="34" charset="0"/>
                <a:ea typeface="Times New Roman" panose="02020603050405020304" pitchFamily="18" charset="0"/>
              </a:rPr>
              <a:t>&gt; attivare i processi che comportano la realizzazione di prototipi di prodotti cosmeceutici, integratori alimentari e alimenti per l’allevamento animale.</a:t>
            </a:r>
            <a:endParaRPr lang="it-IT"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776842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207CB521-63F2-0BD9-899A-FFE672385C11}"/>
              </a:ext>
            </a:extLst>
          </p:cNvPr>
          <p:cNvSpPr txBox="1"/>
          <p:nvPr/>
        </p:nvSpPr>
        <p:spPr>
          <a:xfrm>
            <a:off x="875488" y="1011677"/>
            <a:ext cx="10612877" cy="5055551"/>
          </a:xfrm>
          <a:prstGeom prst="rect">
            <a:avLst/>
          </a:prstGeom>
          <a:noFill/>
        </p:spPr>
        <p:txBody>
          <a:bodyPr wrap="square">
            <a:spAutoFit/>
          </a:bodyPr>
          <a:lstStyle/>
          <a:p>
            <a:pPr marL="80645" marR="83185">
              <a:lnSpc>
                <a:spcPct val="115000"/>
              </a:lnSpc>
              <a:spcBef>
                <a:spcPts val="200"/>
              </a:spcBef>
              <a:spcAft>
                <a:spcPts val="0"/>
              </a:spcAft>
            </a:pPr>
            <a:r>
              <a:rPr lang="it-IT" sz="1800" b="1" dirty="0">
                <a:effectLst/>
                <a:latin typeface="Calibri" panose="020F0502020204030204" pitchFamily="34" charset="0"/>
                <a:ea typeface="Times New Roman" panose="02020603050405020304" pitchFamily="18" charset="0"/>
              </a:rPr>
              <a:t>Risultati attesi:</a:t>
            </a:r>
            <a:r>
              <a:rPr lang="it-IT" sz="1800" dirty="0">
                <a:effectLst/>
                <a:latin typeface="Calibri" panose="020F0502020204030204" pitchFamily="34" charset="0"/>
                <a:ea typeface="Times New Roman" panose="02020603050405020304" pitchFamily="18" charset="0"/>
              </a:rPr>
              <a:t> </a:t>
            </a:r>
            <a:endParaRPr lang="it-IT" sz="1800" dirty="0">
              <a:effectLst/>
              <a:latin typeface="Times New Roman" panose="02020603050405020304" pitchFamily="18" charset="0"/>
              <a:ea typeface="Times New Roman" panose="02020603050405020304" pitchFamily="18" charset="0"/>
            </a:endParaRPr>
          </a:p>
          <a:p>
            <a:pPr marL="80645" marR="83185" algn="just">
              <a:lnSpc>
                <a:spcPct val="115000"/>
              </a:lnSpc>
              <a:spcBef>
                <a:spcPts val="200"/>
              </a:spcBef>
              <a:spcAft>
                <a:spcPts val="0"/>
              </a:spcAft>
            </a:pPr>
            <a:r>
              <a:rPr lang="it-IT" sz="1800" b="1" dirty="0">
                <a:effectLst/>
                <a:latin typeface="Calibri" panose="020F0502020204030204" pitchFamily="34" charset="0"/>
                <a:ea typeface="Times New Roman" panose="02020603050405020304" pitchFamily="18" charset="0"/>
              </a:rPr>
              <a:t>Il progetto consentirà di raggiungere i seguenti risultati:</a:t>
            </a:r>
            <a:endParaRPr lang="it-IT" sz="1800" dirty="0">
              <a:effectLst/>
              <a:latin typeface="Times New Roman" panose="02020603050405020304" pitchFamily="18" charset="0"/>
              <a:ea typeface="Times New Roman" panose="02020603050405020304" pitchFamily="18" charset="0"/>
            </a:endParaRPr>
          </a:p>
          <a:p>
            <a:pPr marL="80645" marR="83185" algn="just">
              <a:lnSpc>
                <a:spcPct val="115000"/>
              </a:lnSpc>
              <a:spcBef>
                <a:spcPts val="200"/>
              </a:spcBef>
              <a:spcAft>
                <a:spcPts val="0"/>
              </a:spcAft>
            </a:pPr>
            <a:endParaRPr lang="it-IT" sz="1800" dirty="0">
              <a:effectLst/>
              <a:latin typeface="Times New Roman" panose="02020603050405020304" pitchFamily="18" charset="0"/>
              <a:ea typeface="Times New Roman" panose="02020603050405020304" pitchFamily="18" charset="0"/>
            </a:endParaRPr>
          </a:p>
          <a:p>
            <a:pPr marL="342900" marR="83185" lvl="0" indent="-342900" algn="just">
              <a:lnSpc>
                <a:spcPct val="115000"/>
              </a:lnSpc>
              <a:spcBef>
                <a:spcPts val="200"/>
              </a:spcBef>
              <a:spcAft>
                <a:spcPts val="0"/>
              </a:spcAft>
              <a:buFont typeface="Wingdings" panose="05000000000000000000" pitchFamily="2" charset="2"/>
              <a:buChar char=""/>
            </a:pPr>
            <a:r>
              <a:rPr lang="it-IT" sz="1800" b="1" dirty="0">
                <a:effectLst/>
                <a:latin typeface="Calibri" panose="020F0502020204030204" pitchFamily="34" charset="0"/>
                <a:ea typeface="Times New Roman" panose="02020603050405020304" pitchFamily="18" charset="0"/>
                <a:cs typeface="Calibri" panose="020F0502020204030204" pitchFamily="34" charset="0"/>
              </a:rPr>
              <a:t>Raccolta di dati critici circa le migliori tecniche e tecnologie di trattamento dei prodotti di risulta così da garantirne salubrità, </a:t>
            </a:r>
            <a:r>
              <a:rPr lang="it-IT" sz="1800" b="1" dirty="0" err="1">
                <a:effectLst/>
                <a:latin typeface="Calibri" panose="020F0502020204030204" pitchFamily="34" charset="0"/>
                <a:ea typeface="Times New Roman" panose="02020603050405020304" pitchFamily="18" charset="0"/>
                <a:cs typeface="Calibri" panose="020F0502020204030204" pitchFamily="34" charset="0"/>
              </a:rPr>
              <a:t>shelf</a:t>
            </a:r>
            <a:r>
              <a:rPr lang="it-IT" sz="1800" b="1" dirty="0">
                <a:effectLst/>
                <a:latin typeface="Calibri" panose="020F0502020204030204" pitchFamily="34" charset="0"/>
                <a:ea typeface="Times New Roman" panose="02020603050405020304" pitchFamily="18" charset="0"/>
                <a:cs typeface="Calibri" panose="020F0502020204030204" pitchFamily="34" charset="0"/>
              </a:rPr>
              <a:t>-life, versatilità, appetibilità per gli animali </a:t>
            </a:r>
            <a:r>
              <a:rPr lang="it-IT" sz="1800" b="1" dirty="0" err="1">
                <a:effectLst/>
                <a:latin typeface="Calibri" panose="020F0502020204030204" pitchFamily="34" charset="0"/>
                <a:ea typeface="Times New Roman" panose="02020603050405020304" pitchFamily="18" charset="0"/>
                <a:cs typeface="Calibri" panose="020F0502020204030204" pitchFamily="34" charset="0"/>
              </a:rPr>
              <a:t>etc</a:t>
            </a:r>
            <a:endParaRPr lang="it-IT" sz="1800" b="1" dirty="0">
              <a:effectLst/>
              <a:latin typeface="Calibri" panose="020F0502020204030204" pitchFamily="34" charset="0"/>
              <a:ea typeface="Times New Roman" panose="02020603050405020304" pitchFamily="18" charset="0"/>
              <a:cs typeface="Calibri" panose="020F0502020204030204" pitchFamily="34" charset="0"/>
            </a:endParaRPr>
          </a:p>
          <a:p>
            <a:pPr marR="83185" lvl="0" algn="just">
              <a:lnSpc>
                <a:spcPct val="115000"/>
              </a:lnSpc>
              <a:spcBef>
                <a:spcPts val="200"/>
              </a:spcBef>
              <a:spcAft>
                <a:spcPts val="0"/>
              </a:spcAft>
            </a:pPr>
            <a:endParaRPr lang="it-IT" sz="1800" dirty="0">
              <a:effectLst/>
              <a:latin typeface="Times New Roman" panose="02020603050405020304" pitchFamily="18" charset="0"/>
              <a:ea typeface="Times New Roman" panose="02020603050405020304" pitchFamily="18" charset="0"/>
              <a:cs typeface="Calibri" panose="020F0502020204030204" pitchFamily="34" charset="0"/>
            </a:endParaRPr>
          </a:p>
          <a:p>
            <a:pPr marL="342900" marR="83185" lvl="0" indent="-342900" algn="just">
              <a:lnSpc>
                <a:spcPct val="115000"/>
              </a:lnSpc>
              <a:spcBef>
                <a:spcPts val="200"/>
              </a:spcBef>
              <a:spcAft>
                <a:spcPts val="0"/>
              </a:spcAft>
              <a:buFont typeface="Wingdings" panose="05000000000000000000" pitchFamily="2" charset="2"/>
              <a:buChar char=""/>
            </a:pPr>
            <a:r>
              <a:rPr lang="it-IT" sz="1800" b="1" dirty="0">
                <a:effectLst/>
                <a:latin typeface="Calibri" panose="020F0502020204030204" pitchFamily="34" charset="0"/>
                <a:ea typeface="Times New Roman" panose="02020603050405020304" pitchFamily="18" charset="0"/>
                <a:cs typeface="Calibri" panose="020F0502020204030204" pitchFamily="34" charset="0"/>
              </a:rPr>
              <a:t>Realizzazione di un PROTOTIPO DI MANGIME DA DESTINARE AL CONSUMO ANIMALE </a:t>
            </a:r>
            <a:endParaRPr lang="it-IT" sz="1800" dirty="0">
              <a:effectLst/>
              <a:latin typeface="Times New Roman" panose="02020603050405020304" pitchFamily="18" charset="0"/>
              <a:ea typeface="Times New Roman" panose="02020603050405020304" pitchFamily="18" charset="0"/>
              <a:cs typeface="Calibri" panose="020F0502020204030204" pitchFamily="34" charset="0"/>
            </a:endParaRPr>
          </a:p>
          <a:p>
            <a:pPr marL="80645" marR="83185" algn="just">
              <a:lnSpc>
                <a:spcPct val="115000"/>
              </a:lnSpc>
              <a:spcBef>
                <a:spcPts val="200"/>
              </a:spcBef>
              <a:spcAft>
                <a:spcPts val="0"/>
              </a:spcAft>
            </a:pPr>
            <a:r>
              <a:rPr lang="it-IT" sz="1800" dirty="0">
                <a:effectLst/>
                <a:latin typeface="Calibri" panose="020F0502020204030204" pitchFamily="34" charset="0"/>
                <a:ea typeface="Times New Roman" panose="02020603050405020304" pitchFamily="18" charset="0"/>
              </a:rPr>
              <a:t>Il prototipo di mangime da destinare al consumo animale è avviato nella seconda fase rendicontale, dopo ulteriori investimenti mobili e strumentali (tecnologie di stabilizzazione, insacchettatrice </a:t>
            </a:r>
            <a:r>
              <a:rPr lang="it-IT" sz="1800" dirty="0" err="1">
                <a:effectLst/>
                <a:latin typeface="Calibri" panose="020F0502020204030204" pitchFamily="34" charset="0"/>
                <a:ea typeface="Times New Roman" panose="02020603050405020304" pitchFamily="18" charset="0"/>
              </a:rPr>
              <a:t>silobag</a:t>
            </a:r>
            <a:r>
              <a:rPr lang="it-IT" sz="1800" dirty="0">
                <a:effectLst/>
                <a:latin typeface="Calibri" panose="020F0502020204030204" pitchFamily="34" charset="0"/>
                <a:ea typeface="Times New Roman" panose="02020603050405020304" pitchFamily="18" charset="0"/>
              </a:rPr>
              <a:t> e/o altre attrezzature e soluzioni avanzate </a:t>
            </a:r>
            <a:r>
              <a:rPr lang="it-IT" sz="1800" dirty="0" err="1">
                <a:effectLst/>
                <a:latin typeface="Calibri" panose="020F0502020204030204" pitchFamily="34" charset="0"/>
                <a:ea typeface="Times New Roman" panose="02020603050405020304" pitchFamily="18" charset="0"/>
              </a:rPr>
              <a:t>etc</a:t>
            </a:r>
            <a:r>
              <a:rPr lang="it-IT" sz="1800" dirty="0">
                <a:effectLst/>
                <a:latin typeface="Calibri" panose="020F0502020204030204" pitchFamily="34" charset="0"/>
                <a:ea typeface="Times New Roman" panose="02020603050405020304" pitchFamily="18" charset="0"/>
              </a:rPr>
              <a:t>) da parte dei Partner produttore olivicolo e dell’allevatore. </a:t>
            </a:r>
            <a:endParaRPr lang="it-IT" sz="1800" dirty="0">
              <a:effectLst/>
              <a:latin typeface="Times New Roman" panose="02020603050405020304" pitchFamily="18" charset="0"/>
              <a:ea typeface="Times New Roman" panose="02020603050405020304" pitchFamily="18" charset="0"/>
            </a:endParaRPr>
          </a:p>
          <a:p>
            <a:pPr marL="80645" marR="83185" algn="just">
              <a:lnSpc>
                <a:spcPct val="115000"/>
              </a:lnSpc>
              <a:spcBef>
                <a:spcPts val="200"/>
              </a:spcBef>
              <a:spcAft>
                <a:spcPts val="0"/>
              </a:spcAft>
            </a:pPr>
            <a:r>
              <a:rPr lang="it-IT" sz="1800" dirty="0">
                <a:effectLst/>
                <a:latin typeface="Calibri" panose="020F0502020204030204" pitchFamily="34" charset="0"/>
                <a:ea typeface="Times New Roman" panose="02020603050405020304" pitchFamily="18" charset="0"/>
              </a:rPr>
              <a:t>A quel punto, il prodotto secondo diverrebbe una risorsa economica, vendibile ai produttori di mangimi e/o di integratori animali e/o direttamente agli allevatori. La stima del valore unitario dipende dal valore economico di prodotti omologhi al momento della valutazione (presumibilmente anche molto più alto dell’attuale, visto l’andamento in crescita di tutte le materie prime vegetali e non ad oggi rilevato). </a:t>
            </a:r>
            <a:endParaRPr lang="it-IT" sz="1800" dirty="0">
              <a:effectLst/>
              <a:latin typeface="Times New Roman" panose="02020603050405020304" pitchFamily="18" charset="0"/>
              <a:ea typeface="Times New Roman" panose="02020603050405020304" pitchFamily="18" charset="0"/>
            </a:endParaRPr>
          </a:p>
          <a:p>
            <a:pPr marL="80645" marR="83185" algn="just">
              <a:lnSpc>
                <a:spcPct val="115000"/>
              </a:lnSpc>
              <a:spcBef>
                <a:spcPts val="200"/>
              </a:spcBef>
              <a:spcAft>
                <a:spcPts val="0"/>
              </a:spcAft>
            </a:pPr>
            <a:r>
              <a:rPr lang="it-IT" sz="1800" dirty="0">
                <a:effectLst/>
                <a:latin typeface="Calibri" panose="020F0502020204030204" pitchFamily="34" charset="0"/>
                <a:ea typeface="Times New Roman" panose="02020603050405020304" pitchFamily="18" charset="0"/>
              </a:rPr>
              <a:t> </a:t>
            </a:r>
            <a:endParaRPr lang="it-IT"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314064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207CB521-63F2-0BD9-899A-FFE672385C11}"/>
              </a:ext>
            </a:extLst>
          </p:cNvPr>
          <p:cNvSpPr txBox="1"/>
          <p:nvPr/>
        </p:nvSpPr>
        <p:spPr>
          <a:xfrm>
            <a:off x="583660" y="1011676"/>
            <a:ext cx="10904705" cy="3781356"/>
          </a:xfrm>
          <a:prstGeom prst="rect">
            <a:avLst/>
          </a:prstGeom>
          <a:noFill/>
        </p:spPr>
        <p:txBody>
          <a:bodyPr wrap="square">
            <a:spAutoFit/>
          </a:bodyPr>
          <a:lstStyle/>
          <a:p>
            <a:pPr marL="342900" marR="83185" lvl="0" indent="-342900" algn="just">
              <a:lnSpc>
                <a:spcPct val="115000"/>
              </a:lnSpc>
              <a:spcBef>
                <a:spcPts val="200"/>
              </a:spcBef>
              <a:spcAft>
                <a:spcPts val="0"/>
              </a:spcAft>
              <a:buFont typeface="Wingdings" panose="05000000000000000000" pitchFamily="2" charset="2"/>
              <a:buChar char=""/>
            </a:pPr>
            <a:r>
              <a:rPr lang="it-IT" sz="1800" b="1" dirty="0">
                <a:effectLst/>
                <a:latin typeface="Calibri" panose="020F0502020204030204" pitchFamily="34" charset="0"/>
                <a:ea typeface="Times New Roman" panose="02020603050405020304" pitchFamily="18" charset="0"/>
                <a:cs typeface="Calibri" panose="020F0502020204030204" pitchFamily="34" charset="0"/>
              </a:rPr>
              <a:t>Realizzazione di PROTOTIPO DI INTEGRATORE DA DESTINARE AL CONSUMO ANIMALE </a:t>
            </a:r>
            <a:endParaRPr lang="it-IT" sz="1800" dirty="0">
              <a:effectLst/>
              <a:latin typeface="Times New Roman" panose="02020603050405020304" pitchFamily="18" charset="0"/>
              <a:ea typeface="Times New Roman" panose="02020603050405020304" pitchFamily="18" charset="0"/>
              <a:cs typeface="Calibri" panose="020F0502020204030204" pitchFamily="34" charset="0"/>
            </a:endParaRPr>
          </a:p>
          <a:p>
            <a:pPr marL="80645" marR="83185" algn="just">
              <a:lnSpc>
                <a:spcPct val="115000"/>
              </a:lnSpc>
              <a:spcBef>
                <a:spcPts val="200"/>
              </a:spcBef>
              <a:spcAft>
                <a:spcPts val="0"/>
              </a:spcAft>
            </a:pPr>
            <a:r>
              <a:rPr lang="it-IT" sz="1800" dirty="0">
                <a:effectLst/>
                <a:latin typeface="Calibri" panose="020F0502020204030204" pitchFamily="34" charset="0"/>
                <a:ea typeface="Times New Roman" panose="02020603050405020304" pitchFamily="18" charset="0"/>
              </a:rPr>
              <a:t>Il prototipo di integratore alimentare per ovini assumerà diversi possibili formati: in capsule, bustine, compresse a dose controllata, effervescente da diluire in abbeveratoio, sotto forma di soluzioni sciroppose.</a:t>
            </a:r>
            <a:endParaRPr lang="it-IT" sz="1800" dirty="0">
              <a:effectLst/>
              <a:latin typeface="Times New Roman" panose="02020603050405020304" pitchFamily="18" charset="0"/>
              <a:ea typeface="Times New Roman" panose="02020603050405020304" pitchFamily="18" charset="0"/>
            </a:endParaRPr>
          </a:p>
          <a:p>
            <a:pPr marL="80645" marR="83185" algn="just">
              <a:lnSpc>
                <a:spcPct val="115000"/>
              </a:lnSpc>
              <a:spcBef>
                <a:spcPts val="200"/>
              </a:spcBef>
              <a:spcAft>
                <a:spcPts val="0"/>
              </a:spcAft>
            </a:pPr>
            <a:r>
              <a:rPr lang="it-IT" sz="1800" dirty="0">
                <a:effectLst/>
                <a:latin typeface="Calibri" panose="020F0502020204030204" pitchFamily="34" charset="0"/>
                <a:ea typeface="Times New Roman" panose="02020603050405020304" pitchFamily="18" charset="0"/>
              </a:rPr>
              <a:t> </a:t>
            </a:r>
            <a:endParaRPr lang="it-IT" sz="1800" dirty="0">
              <a:effectLst/>
              <a:latin typeface="Times New Roman" panose="02020603050405020304" pitchFamily="18" charset="0"/>
              <a:ea typeface="Times New Roman" panose="02020603050405020304" pitchFamily="18" charset="0"/>
            </a:endParaRPr>
          </a:p>
          <a:p>
            <a:pPr marL="342900" marR="83185" lvl="0" indent="-342900" algn="just">
              <a:lnSpc>
                <a:spcPct val="115000"/>
              </a:lnSpc>
              <a:spcBef>
                <a:spcPts val="200"/>
              </a:spcBef>
              <a:spcAft>
                <a:spcPts val="0"/>
              </a:spcAft>
              <a:buFont typeface="Wingdings" panose="05000000000000000000" pitchFamily="2" charset="2"/>
              <a:buChar char=""/>
            </a:pPr>
            <a:r>
              <a:rPr lang="it-IT" sz="1800" b="1" dirty="0">
                <a:effectLst/>
                <a:latin typeface="Calibri" panose="020F0502020204030204" pitchFamily="34" charset="0"/>
                <a:ea typeface="Times New Roman" panose="02020603050405020304" pitchFamily="18" charset="0"/>
                <a:cs typeface="Calibri" panose="020F0502020204030204" pitchFamily="34" charset="0"/>
              </a:rPr>
              <a:t>Realizzazione di un PROTOTIPO DI INTEGRATORE DA DESTINARE AL CONSUMO UMANO</a:t>
            </a:r>
            <a:r>
              <a:rPr lang="it-IT" sz="1800" dirty="0">
                <a:effectLst/>
                <a:latin typeface="Calibri" panose="020F0502020204030204" pitchFamily="34" charset="0"/>
                <a:ea typeface="Times New Roman" panose="02020603050405020304" pitchFamily="18" charset="0"/>
                <a:cs typeface="Calibri" panose="020F0502020204030204" pitchFamily="34" charset="0"/>
              </a:rPr>
              <a:t> </a:t>
            </a:r>
            <a:endParaRPr lang="it-IT" sz="1800" dirty="0">
              <a:effectLst/>
              <a:latin typeface="Times New Roman" panose="02020603050405020304" pitchFamily="18" charset="0"/>
              <a:ea typeface="Times New Roman" panose="02020603050405020304" pitchFamily="18" charset="0"/>
              <a:cs typeface="Calibri" panose="020F0502020204030204" pitchFamily="34" charset="0"/>
            </a:endParaRPr>
          </a:p>
          <a:p>
            <a:pPr marL="80645" marR="83185" algn="just">
              <a:lnSpc>
                <a:spcPct val="115000"/>
              </a:lnSpc>
              <a:spcBef>
                <a:spcPts val="200"/>
              </a:spcBef>
              <a:spcAft>
                <a:spcPts val="0"/>
              </a:spcAft>
            </a:pPr>
            <a:r>
              <a:rPr lang="it-IT" sz="1800" dirty="0">
                <a:effectLst/>
                <a:latin typeface="Calibri" panose="020F0502020204030204" pitchFamily="34" charset="0"/>
                <a:ea typeface="Times New Roman" panose="02020603050405020304" pitchFamily="18" charset="0"/>
              </a:rPr>
              <a:t>Il prototipo previsto consiste in capsule antiossidanti che andrebbero a contribuire al benessere del sistema cardiovascolare e alla normalizzazione dei valori pressori.</a:t>
            </a:r>
            <a:endParaRPr lang="it-IT" sz="1800" dirty="0">
              <a:effectLst/>
              <a:latin typeface="Times New Roman" panose="02020603050405020304" pitchFamily="18" charset="0"/>
              <a:ea typeface="Times New Roman" panose="02020603050405020304" pitchFamily="18" charset="0"/>
            </a:endParaRPr>
          </a:p>
          <a:p>
            <a:pPr marL="80645" marR="83185" algn="just">
              <a:lnSpc>
                <a:spcPct val="115000"/>
              </a:lnSpc>
              <a:spcBef>
                <a:spcPts val="200"/>
              </a:spcBef>
              <a:spcAft>
                <a:spcPts val="0"/>
              </a:spcAft>
            </a:pPr>
            <a:r>
              <a:rPr lang="it-IT" sz="1800" dirty="0">
                <a:effectLst/>
                <a:latin typeface="Calibri" panose="020F0502020204030204" pitchFamily="34" charset="0"/>
                <a:ea typeface="Times New Roman" panose="02020603050405020304" pitchFamily="18" charset="0"/>
              </a:rPr>
              <a:t> </a:t>
            </a:r>
            <a:endParaRPr lang="it-IT" sz="1800" dirty="0">
              <a:effectLst/>
              <a:latin typeface="Times New Roman" panose="02020603050405020304" pitchFamily="18" charset="0"/>
              <a:ea typeface="Times New Roman" panose="02020603050405020304" pitchFamily="18" charset="0"/>
            </a:endParaRPr>
          </a:p>
          <a:p>
            <a:pPr marL="342900" marR="83185" lvl="0" indent="-342900" algn="just">
              <a:lnSpc>
                <a:spcPct val="115000"/>
              </a:lnSpc>
              <a:spcBef>
                <a:spcPts val="200"/>
              </a:spcBef>
              <a:spcAft>
                <a:spcPts val="0"/>
              </a:spcAft>
              <a:buFont typeface="Wingdings" panose="05000000000000000000" pitchFamily="2" charset="2"/>
              <a:buChar char=""/>
            </a:pPr>
            <a:r>
              <a:rPr lang="it-IT" sz="1800" b="1" dirty="0">
                <a:effectLst/>
                <a:latin typeface="Calibri" panose="020F0502020204030204" pitchFamily="34" charset="0"/>
                <a:ea typeface="Times New Roman" panose="02020603050405020304" pitchFamily="18" charset="0"/>
                <a:cs typeface="Calibri" panose="020F0502020204030204" pitchFamily="34" charset="0"/>
              </a:rPr>
              <a:t>Realizzazione di un PROTOTIPO DI PRODOTTO COSMETICO e DENTISTICO</a:t>
            </a:r>
            <a:endParaRPr lang="it-IT" sz="1800" dirty="0">
              <a:effectLst/>
              <a:latin typeface="Times New Roman" panose="02020603050405020304" pitchFamily="18" charset="0"/>
              <a:ea typeface="Times New Roman" panose="02020603050405020304" pitchFamily="18" charset="0"/>
              <a:cs typeface="Calibri" panose="020F0502020204030204" pitchFamily="34" charset="0"/>
            </a:endParaRPr>
          </a:p>
          <a:p>
            <a:pPr marL="80645" marR="83185" algn="just">
              <a:lnSpc>
                <a:spcPct val="115000"/>
              </a:lnSpc>
              <a:spcBef>
                <a:spcPts val="200"/>
              </a:spcBef>
              <a:spcAft>
                <a:spcPts val="0"/>
              </a:spcAft>
            </a:pPr>
            <a:r>
              <a:rPr lang="it-IT" sz="1800" dirty="0">
                <a:effectLst/>
                <a:latin typeface="Calibri" panose="020F0502020204030204" pitchFamily="34" charset="0"/>
                <a:ea typeface="Times New Roman" panose="02020603050405020304" pitchFamily="18" charset="0"/>
              </a:rPr>
              <a:t>Il prototipo qui descritto consiste in soluzioni destinate all’uso cosmetico e dentistico.</a:t>
            </a:r>
            <a:endParaRPr lang="it-IT" sz="1800" dirty="0">
              <a:effectLst/>
              <a:latin typeface="Times New Roman" panose="02020603050405020304" pitchFamily="18" charset="0"/>
              <a:ea typeface="Times New Roman" panose="02020603050405020304" pitchFamily="18" charset="0"/>
            </a:endParaRPr>
          </a:p>
          <a:p>
            <a:pPr marL="80645" marR="83185" algn="just">
              <a:lnSpc>
                <a:spcPct val="115000"/>
              </a:lnSpc>
              <a:spcBef>
                <a:spcPts val="200"/>
              </a:spcBef>
              <a:spcAft>
                <a:spcPts val="0"/>
              </a:spcAft>
            </a:pPr>
            <a:r>
              <a:rPr lang="it-IT" sz="1800" dirty="0">
                <a:effectLst/>
                <a:latin typeface="Calibri" panose="020F0502020204030204" pitchFamily="34" charset="0"/>
                <a:ea typeface="Times New Roman" panose="02020603050405020304" pitchFamily="18" charset="0"/>
              </a:rPr>
              <a:t> </a:t>
            </a:r>
            <a:endParaRPr lang="it-IT"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295867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207CB521-63F2-0BD9-899A-FFE672385C11}"/>
              </a:ext>
            </a:extLst>
          </p:cNvPr>
          <p:cNvSpPr txBox="1"/>
          <p:nvPr/>
        </p:nvSpPr>
        <p:spPr>
          <a:xfrm>
            <a:off x="875488" y="1011677"/>
            <a:ext cx="10612877" cy="4288482"/>
          </a:xfrm>
          <a:prstGeom prst="rect">
            <a:avLst/>
          </a:prstGeom>
          <a:noFill/>
        </p:spPr>
        <p:txBody>
          <a:bodyPr wrap="square">
            <a:spAutoFit/>
          </a:bodyPr>
          <a:lstStyle/>
          <a:p>
            <a:pPr marL="80645" marR="83185" algn="just">
              <a:lnSpc>
                <a:spcPct val="115000"/>
              </a:lnSpc>
              <a:spcBef>
                <a:spcPts val="200"/>
              </a:spcBef>
              <a:spcAft>
                <a:spcPts val="0"/>
              </a:spcAft>
            </a:pPr>
            <a:r>
              <a:rPr lang="it-IT" sz="1800" b="1" dirty="0">
                <a:effectLst/>
                <a:latin typeface="Calibri" panose="020F0502020204030204" pitchFamily="34" charset="0"/>
                <a:ea typeface="Times New Roman" panose="02020603050405020304" pitchFamily="18" charset="0"/>
              </a:rPr>
              <a:t>Partner:</a:t>
            </a:r>
            <a:endParaRPr lang="it-IT" sz="1800" dirty="0">
              <a:effectLst/>
              <a:latin typeface="Times New Roman" panose="02020603050405020304" pitchFamily="18" charset="0"/>
              <a:ea typeface="Times New Roman" panose="02020603050405020304" pitchFamily="18" charset="0"/>
            </a:endParaRPr>
          </a:p>
          <a:p>
            <a:pPr marL="80645" marR="83185" algn="just">
              <a:lnSpc>
                <a:spcPct val="115000"/>
              </a:lnSpc>
              <a:spcBef>
                <a:spcPts val="200"/>
              </a:spcBef>
              <a:spcAft>
                <a:spcPts val="0"/>
              </a:spcAft>
            </a:pPr>
            <a:r>
              <a:rPr lang="it-IT" sz="1800" dirty="0">
                <a:effectLst/>
                <a:latin typeface="Calibri" panose="020F0502020204030204" pitchFamily="34" charset="0"/>
                <a:ea typeface="Times New Roman" panose="02020603050405020304" pitchFamily="18" charset="0"/>
              </a:rPr>
              <a:t>&gt; Società Agricola </a:t>
            </a:r>
            <a:r>
              <a:rPr lang="it-IT" sz="1800" dirty="0" err="1">
                <a:effectLst/>
                <a:latin typeface="Calibri" panose="020F0502020204030204" pitchFamily="34" charset="0"/>
                <a:ea typeface="Times New Roman" panose="02020603050405020304" pitchFamily="18" charset="0"/>
              </a:rPr>
              <a:t>Moldoi</a:t>
            </a:r>
            <a:r>
              <a:rPr lang="it-IT" sz="1800" dirty="0">
                <a:effectLst/>
                <a:latin typeface="Calibri" panose="020F0502020204030204" pitchFamily="34" charset="0"/>
                <a:ea typeface="Times New Roman" panose="02020603050405020304" pitchFamily="18" charset="0"/>
              </a:rPr>
              <a:t> srl di Sospirolo (BL) - capofila,</a:t>
            </a:r>
            <a:endParaRPr lang="it-IT" sz="1800" dirty="0">
              <a:effectLst/>
              <a:latin typeface="Times New Roman" panose="02020603050405020304" pitchFamily="18" charset="0"/>
              <a:ea typeface="Times New Roman" panose="02020603050405020304" pitchFamily="18" charset="0"/>
            </a:endParaRPr>
          </a:p>
          <a:p>
            <a:pPr marL="80645" marR="83185" algn="just">
              <a:lnSpc>
                <a:spcPct val="115000"/>
              </a:lnSpc>
              <a:spcBef>
                <a:spcPts val="200"/>
              </a:spcBef>
              <a:spcAft>
                <a:spcPts val="0"/>
              </a:spcAft>
            </a:pPr>
            <a:r>
              <a:rPr lang="it-IT" sz="1800" dirty="0">
                <a:effectLst/>
                <a:latin typeface="Calibri" panose="020F0502020204030204" pitchFamily="34" charset="0"/>
                <a:ea typeface="Times New Roman" panose="02020603050405020304" pitchFamily="18" charset="0"/>
              </a:rPr>
              <a:t>&gt; Consorzio Produttori Olivicoli di Malcesine, di Malcesine (VR), </a:t>
            </a:r>
            <a:endParaRPr lang="it-IT" sz="1800" dirty="0">
              <a:effectLst/>
              <a:latin typeface="Times New Roman" panose="02020603050405020304" pitchFamily="18" charset="0"/>
              <a:ea typeface="Times New Roman" panose="02020603050405020304" pitchFamily="18" charset="0"/>
            </a:endParaRPr>
          </a:p>
          <a:p>
            <a:pPr marL="80645" marR="83185" algn="just">
              <a:lnSpc>
                <a:spcPct val="115000"/>
              </a:lnSpc>
              <a:spcBef>
                <a:spcPts val="200"/>
              </a:spcBef>
              <a:spcAft>
                <a:spcPts val="0"/>
              </a:spcAft>
            </a:pPr>
            <a:r>
              <a:rPr lang="it-IT" sz="1800" dirty="0">
                <a:effectLst/>
                <a:latin typeface="Calibri" panose="020F0502020204030204" pitchFamily="34" charset="0"/>
                <a:ea typeface="Times New Roman" panose="02020603050405020304" pitchFamily="18" charset="0"/>
              </a:rPr>
              <a:t>&gt; Frantoio </a:t>
            </a:r>
            <a:r>
              <a:rPr lang="it-IT" sz="1800" dirty="0" err="1">
                <a:effectLst/>
                <a:latin typeface="Calibri" panose="020F0502020204030204" pitchFamily="34" charset="0"/>
                <a:ea typeface="Times New Roman" panose="02020603050405020304" pitchFamily="18" charset="0"/>
              </a:rPr>
              <a:t>Bonamini</a:t>
            </a:r>
            <a:r>
              <a:rPr lang="it-IT" sz="1800" dirty="0">
                <a:effectLst/>
                <a:latin typeface="Calibri" panose="020F0502020204030204" pitchFamily="34" charset="0"/>
                <a:ea typeface="Times New Roman" panose="02020603050405020304" pitchFamily="18" charset="0"/>
              </a:rPr>
              <a:t> Di </a:t>
            </a:r>
            <a:r>
              <a:rPr lang="it-IT" sz="1800" dirty="0" err="1">
                <a:effectLst/>
                <a:latin typeface="Calibri" panose="020F0502020204030204" pitchFamily="34" charset="0"/>
                <a:ea typeface="Times New Roman" panose="02020603050405020304" pitchFamily="18" charset="0"/>
              </a:rPr>
              <a:t>Bonamini</a:t>
            </a:r>
            <a:r>
              <a:rPr lang="it-IT" sz="1800" dirty="0">
                <a:effectLst/>
                <a:latin typeface="Calibri" panose="020F0502020204030204" pitchFamily="34" charset="0"/>
                <a:ea typeface="Times New Roman" panose="02020603050405020304" pitchFamily="18" charset="0"/>
              </a:rPr>
              <a:t> Giancarlo di Illasi (VR),</a:t>
            </a:r>
            <a:endParaRPr lang="it-IT" sz="1800" dirty="0">
              <a:effectLst/>
              <a:latin typeface="Times New Roman" panose="02020603050405020304" pitchFamily="18" charset="0"/>
              <a:ea typeface="Times New Roman" panose="02020603050405020304" pitchFamily="18" charset="0"/>
            </a:endParaRPr>
          </a:p>
          <a:p>
            <a:pPr marL="80645" marR="83185" algn="just">
              <a:lnSpc>
                <a:spcPct val="115000"/>
              </a:lnSpc>
              <a:spcBef>
                <a:spcPts val="200"/>
              </a:spcBef>
              <a:spcAft>
                <a:spcPts val="0"/>
              </a:spcAft>
            </a:pPr>
            <a:r>
              <a:rPr lang="it-IT" sz="1800" dirty="0">
                <a:effectLst/>
                <a:latin typeface="Calibri" panose="020F0502020204030204" pitchFamily="34" charset="0"/>
                <a:ea typeface="Times New Roman" panose="02020603050405020304" pitchFamily="18" charset="0"/>
              </a:rPr>
              <a:t>&gt; Società Semplice Agricola Veneto Ovini di Anguillara (PD). </a:t>
            </a:r>
            <a:endParaRPr lang="it-IT" sz="1800" dirty="0">
              <a:effectLst/>
              <a:latin typeface="Times New Roman" panose="02020603050405020304" pitchFamily="18" charset="0"/>
              <a:ea typeface="Times New Roman" panose="02020603050405020304" pitchFamily="18" charset="0"/>
            </a:endParaRPr>
          </a:p>
          <a:p>
            <a:pPr marL="80645" marR="83185" algn="just">
              <a:lnSpc>
                <a:spcPct val="115000"/>
              </a:lnSpc>
              <a:spcBef>
                <a:spcPts val="200"/>
              </a:spcBef>
              <a:spcAft>
                <a:spcPts val="0"/>
              </a:spcAft>
            </a:pPr>
            <a:r>
              <a:rPr lang="it-IT" sz="1800" dirty="0">
                <a:effectLst/>
                <a:latin typeface="Calibri" panose="020F0502020204030204" pitchFamily="34" charset="0"/>
                <a:ea typeface="Times New Roman" panose="02020603050405020304" pitchFamily="18" charset="0"/>
              </a:rPr>
              <a:t>&gt; Dipartimento di Scienze del Farmaco -DSF- Università degli Studi di Padova </a:t>
            </a:r>
            <a:endParaRPr lang="it-IT" sz="1800" dirty="0">
              <a:effectLst/>
              <a:latin typeface="Times New Roman" panose="02020603050405020304" pitchFamily="18" charset="0"/>
              <a:ea typeface="Times New Roman" panose="02020603050405020304" pitchFamily="18" charset="0"/>
            </a:endParaRPr>
          </a:p>
          <a:p>
            <a:pPr marL="80645" marR="83185" algn="just">
              <a:lnSpc>
                <a:spcPct val="115000"/>
              </a:lnSpc>
              <a:spcBef>
                <a:spcPts val="200"/>
              </a:spcBef>
              <a:spcAft>
                <a:spcPts val="0"/>
              </a:spcAft>
            </a:pPr>
            <a:r>
              <a:rPr lang="it-IT" sz="1800" dirty="0">
                <a:effectLst/>
                <a:latin typeface="Calibri" panose="020F0502020204030204" pitchFamily="34" charset="0"/>
                <a:ea typeface="Times New Roman" panose="02020603050405020304" pitchFamily="18" charset="0"/>
              </a:rPr>
              <a:t>&gt; Dipartimento di Management - DIMA – (in precedenza denominato Dipartimento di Economia Aziendale, DEA), Università degli Studi di Verona.</a:t>
            </a:r>
            <a:endParaRPr lang="it-IT" sz="1800" dirty="0">
              <a:effectLst/>
              <a:latin typeface="Times New Roman" panose="02020603050405020304" pitchFamily="18" charset="0"/>
              <a:ea typeface="Times New Roman" panose="02020603050405020304" pitchFamily="18" charset="0"/>
            </a:endParaRPr>
          </a:p>
          <a:p>
            <a:pPr marL="80645" marR="83185" algn="just">
              <a:lnSpc>
                <a:spcPct val="115000"/>
              </a:lnSpc>
              <a:spcBef>
                <a:spcPts val="200"/>
              </a:spcBef>
              <a:spcAft>
                <a:spcPts val="0"/>
              </a:spcAft>
            </a:pPr>
            <a:r>
              <a:rPr lang="it-IT" sz="1800" dirty="0">
                <a:effectLst/>
                <a:latin typeface="Calibri" panose="020F0502020204030204" pitchFamily="34" charset="0"/>
                <a:ea typeface="Times New Roman" panose="02020603050405020304" pitchFamily="18" charset="0"/>
              </a:rPr>
              <a:t> </a:t>
            </a:r>
            <a:endParaRPr lang="it-IT" sz="1800" dirty="0">
              <a:effectLst/>
              <a:latin typeface="Times New Roman" panose="02020603050405020304" pitchFamily="18" charset="0"/>
              <a:ea typeface="Times New Roman" panose="02020603050405020304" pitchFamily="18" charset="0"/>
            </a:endParaRPr>
          </a:p>
          <a:p>
            <a:pPr algn="just"/>
            <a:r>
              <a:rPr lang="it-IT" sz="1800" dirty="0">
                <a:solidFill>
                  <a:srgbClr val="000000"/>
                </a:solidFill>
                <a:effectLst/>
                <a:latin typeface="Calibri" panose="020F0502020204030204" pitchFamily="34" charset="0"/>
                <a:ea typeface="Calibri" panose="020F0502020204030204" pitchFamily="34" charset="0"/>
              </a:rPr>
              <a:t>Spesa ammessa: </a:t>
            </a:r>
            <a:r>
              <a:rPr lang="it-IT" sz="1800" b="1" dirty="0">
                <a:solidFill>
                  <a:srgbClr val="000000"/>
                </a:solidFill>
                <a:effectLst/>
                <a:latin typeface="Calibri" panose="020F0502020204030204" pitchFamily="34" charset="0"/>
                <a:ea typeface="Calibri" panose="020F0502020204030204" pitchFamily="34" charset="0"/>
              </a:rPr>
              <a:t>€ 250.544,80</a:t>
            </a:r>
            <a:endParaRPr lang="it-IT" sz="1800" dirty="0">
              <a:solidFill>
                <a:srgbClr val="000000"/>
              </a:solidFill>
              <a:effectLst/>
              <a:latin typeface="Arial" panose="020B0604020202020204" pitchFamily="34" charset="0"/>
              <a:ea typeface="Calibri" panose="020F0502020204030204" pitchFamily="34" charset="0"/>
            </a:endParaRPr>
          </a:p>
          <a:p>
            <a:pPr marL="71755" marR="69850" algn="just">
              <a:spcBef>
                <a:spcPts val="5"/>
              </a:spcBef>
              <a:spcAft>
                <a:spcPts val="0"/>
              </a:spcAft>
            </a:pPr>
            <a:r>
              <a:rPr lang="it-IT" sz="1800" dirty="0">
                <a:effectLst/>
                <a:latin typeface="Calibri" panose="020F0502020204030204" pitchFamily="34" charset="0"/>
                <a:ea typeface="Times New Roman" panose="02020603050405020304" pitchFamily="18" charset="0"/>
              </a:rPr>
              <a:t> </a:t>
            </a:r>
            <a:endParaRPr lang="it-IT" sz="1800" dirty="0">
              <a:effectLst/>
              <a:latin typeface="Times New Roman" panose="02020603050405020304" pitchFamily="18" charset="0"/>
              <a:ea typeface="Times New Roman" panose="02020603050405020304" pitchFamily="18" charset="0"/>
            </a:endParaRPr>
          </a:p>
          <a:p>
            <a:pPr algn="just"/>
            <a:r>
              <a:rPr lang="it-IT" sz="1800" dirty="0">
                <a:solidFill>
                  <a:srgbClr val="000000"/>
                </a:solidFill>
                <a:effectLst/>
                <a:latin typeface="Calibri" panose="020F0502020204030204" pitchFamily="34" charset="0"/>
                <a:ea typeface="Calibri" panose="020F0502020204030204" pitchFamily="34" charset="0"/>
              </a:rPr>
              <a:t>Contributo finale atteso: </a:t>
            </a:r>
            <a:r>
              <a:rPr lang="it-IT" sz="1800" b="1" dirty="0">
                <a:solidFill>
                  <a:srgbClr val="000000"/>
                </a:solidFill>
                <a:effectLst/>
                <a:latin typeface="Calibri" panose="020F0502020204030204" pitchFamily="34" charset="0"/>
                <a:ea typeface="Calibri" panose="020F0502020204030204" pitchFamily="34" charset="0"/>
              </a:rPr>
              <a:t>€ 100.217,92</a:t>
            </a:r>
            <a:endParaRPr lang="it-IT" sz="1800" dirty="0">
              <a:solidFill>
                <a:srgbClr val="000000"/>
              </a:solidFill>
              <a:effectLst/>
              <a:latin typeface="Arial" panose="020B0604020202020204" pitchFamily="34" charset="0"/>
              <a:ea typeface="Calibri" panose="020F0502020204030204" pitchFamily="34" charset="0"/>
            </a:endParaRPr>
          </a:p>
          <a:p>
            <a:pPr marL="71755" marR="68580" algn="just">
              <a:lnSpc>
                <a:spcPct val="115000"/>
              </a:lnSpc>
              <a:spcBef>
                <a:spcPts val="210"/>
              </a:spcBef>
              <a:spcAft>
                <a:spcPts val="0"/>
              </a:spcAft>
            </a:pPr>
            <a:endParaRPr lang="it-IT"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54171862"/>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10092</TotalTime>
  <Words>1035</Words>
  <Application>Microsoft Office PowerPoint</Application>
  <PresentationFormat>Widescreen</PresentationFormat>
  <Paragraphs>54</Paragraphs>
  <Slides>9</Slides>
  <Notes>0</Notes>
  <HiddenSlides>0</HiddenSlides>
  <MMClips>1</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9</vt:i4>
      </vt:variant>
    </vt:vector>
  </HeadingPairs>
  <TitlesOfParts>
    <vt:vector size="16" baseType="lpstr">
      <vt:lpstr>Arial</vt:lpstr>
      <vt:lpstr>Calibri</vt:lpstr>
      <vt:lpstr>Calibri Light</vt:lpstr>
      <vt:lpstr>Georgia</vt:lpstr>
      <vt:lpstr>Times New Roman</vt:lpstr>
      <vt:lpstr>Wingdings</vt:lpstr>
      <vt:lpstr>Tema di Office</vt:lpstr>
      <vt:lpstr>                               Il Progetto OLIVARE Valorizzazione e Riutilizzo delle materie prime seconde  da lavorazione del frantoio oleario  Finanziato dal Piano Operativo Complementare al POR FESR 2014-2020.  Asse 1 azione 1.1.4 “Sostegno alle attività collaborative di R&amp;S per lo sviluppo di nuove tecnologie sostenibili, di nuovi prodotti e servizi»  DGR 1800 del 15 dicembre 2021: Bando per il sostegno a progetti realizzati da  aggregazioni di imprese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Olio di Crusca di Riso</dc:title>
  <dc:creator>Nicola De Zordi</dc:creator>
  <cp:lastModifiedBy>Chiara Durighetto</cp:lastModifiedBy>
  <cp:revision>16</cp:revision>
  <dcterms:created xsi:type="dcterms:W3CDTF">2023-05-08T09:01:10Z</dcterms:created>
  <dcterms:modified xsi:type="dcterms:W3CDTF">2023-12-12T08:52:04Z</dcterms:modified>
</cp:coreProperties>
</file>